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4" r:id="rId5"/>
  </p:sldMasterIdLst>
  <p:notesMasterIdLst>
    <p:notesMasterId r:id="rId11"/>
  </p:notesMasterIdLst>
  <p:sldIdLst>
    <p:sldId id="256" r:id="rId6"/>
    <p:sldId id="2667" r:id="rId7"/>
    <p:sldId id="2669" r:id="rId8"/>
    <p:sldId id="2670" r:id="rId9"/>
    <p:sldId id="2671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Keith" initials="KK" lastIdx="1" clrIdx="0">
    <p:extLst>
      <p:ext uri="{19B8F6BF-5375-455C-9EA6-DF929625EA0E}">
        <p15:presenceInfo xmlns:p15="http://schemas.microsoft.com/office/powerpoint/2012/main" userId="S::k.keith@equalsmoney.com::485580ec-2f92-4950-9726-bb3cef1e80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7"/>
    <a:srgbClr val="79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A795F-1F85-4673-9DC0-33E48FBCBFC8}" v="2" dt="2021-06-11T16:08:51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95361"/>
  </p:normalViewPr>
  <p:slideViewPr>
    <p:cSldViewPr snapToGrid="0">
      <p:cViewPr>
        <p:scale>
          <a:sx n="100" d="100"/>
          <a:sy n="100" d="100"/>
        </p:scale>
        <p:origin x="180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tanier" userId="1690d93c-495e-4050-bf30-5e81fcd86ce6" providerId="ADAL" clId="{FD0A795F-1F85-4673-9DC0-33E48FBCBFC8}"/>
    <pc:docChg chg="custSel addSld delSld modSld delMainMaster">
      <pc:chgData name="Alex Stanier" userId="1690d93c-495e-4050-bf30-5e81fcd86ce6" providerId="ADAL" clId="{FD0A795F-1F85-4673-9DC0-33E48FBCBFC8}" dt="2021-06-11T16:09:39.193" v="18" actId="1076"/>
      <pc:docMkLst>
        <pc:docMk/>
      </pc:docMkLst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0" sldId="25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0" sldId="26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0" sldId="262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0" sldId="26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0" sldId="26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0" sldId="26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0" sldId="279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0" sldId="28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599969798" sldId="365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3011153445" sldId="366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0" sldId="36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300172997" sldId="388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1578579562" sldId="66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03917004" sldId="66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629577038" sldId="245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981728613" sldId="245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242148819" sldId="2459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223478906" sldId="246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9111058" sldId="246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739520259" sldId="247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293671403" sldId="247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419400170" sldId="2490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021651074" sldId="2491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2380243072" sldId="2493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4102193382" sldId="249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469332581" sldId="249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604742921" sldId="2502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470867292" sldId="251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733330614" sldId="251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705144179" sldId="2515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3731534802" sldId="2517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900586235" sldId="2520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772258032" sldId="252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21767418" sldId="2522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617845064" sldId="252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4047339426" sldId="252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950955370" sldId="252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619232658" sldId="2526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217622806" sldId="252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415359194" sldId="252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294536011" sldId="2529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4040367124" sldId="2530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404404624" sldId="253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690139058" sldId="2532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917087409" sldId="253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877253592" sldId="253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998413402" sldId="253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281429986" sldId="2536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020488276" sldId="253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542093400" sldId="253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755480126" sldId="2539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433957411" sldId="2540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929360676" sldId="254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635141395" sldId="2542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754049315" sldId="254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358057006" sldId="2546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960126070" sldId="254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152770161" sldId="254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501570443" sldId="2550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336526471" sldId="2551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365489902" sldId="2552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285594224" sldId="2553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87815394" sldId="255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4090847825" sldId="255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76775242" sldId="2556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463715776" sldId="255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863743270" sldId="2558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786559074" sldId="2559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465461183" sldId="2560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574236157" sldId="256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938587708" sldId="2565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395335629" sldId="2567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180818629" sldId="2569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3922028075" sldId="2659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4169132908" sldId="2660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531207350" sldId="2661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1244177230" sldId="2662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951892330" sldId="2664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1704743368" sldId="2665"/>
        </pc:sldMkLst>
      </pc:sldChg>
      <pc:sldChg chg="del">
        <pc:chgData name="Alex Stanier" userId="1690d93c-495e-4050-bf30-5e81fcd86ce6" providerId="ADAL" clId="{FD0A795F-1F85-4673-9DC0-33E48FBCBFC8}" dt="2021-06-11T16:07:01.648" v="0" actId="47"/>
        <pc:sldMkLst>
          <pc:docMk/>
          <pc:sldMk cId="2623425777" sldId="2666"/>
        </pc:sldMkLst>
      </pc:sldChg>
      <pc:sldChg chg="del">
        <pc:chgData name="Alex Stanier" userId="1690d93c-495e-4050-bf30-5e81fcd86ce6" providerId="ADAL" clId="{FD0A795F-1F85-4673-9DC0-33E48FBCBFC8}" dt="2021-06-11T16:07:12.828" v="1" actId="47"/>
        <pc:sldMkLst>
          <pc:docMk/>
          <pc:sldMk cId="2816527459" sldId="2668"/>
        </pc:sldMkLst>
      </pc:sldChg>
      <pc:sldChg chg="delSp modSp add mod delAnim">
        <pc:chgData name="Alex Stanier" userId="1690d93c-495e-4050-bf30-5e81fcd86ce6" providerId="ADAL" clId="{FD0A795F-1F85-4673-9DC0-33E48FBCBFC8}" dt="2021-06-11T16:08:35.626" v="10" actId="1076"/>
        <pc:sldMkLst>
          <pc:docMk/>
          <pc:sldMk cId="2164766153" sldId="2670"/>
        </pc:sldMkLst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0" creationId="{B2FEE7A0-008C-4275-886C-07F8C0E9E1C6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2" creationId="{3C365CDA-3DCC-4C4A-9582-A3D556295D10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3" creationId="{B808BE5D-6E05-4FD9-914B-6ACBC817A667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4" creationId="{C66AE89A-D129-40E9-9F78-B20300463E65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5" creationId="{CAFA6761-44B8-4AD0-A560-01694ECA7D65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6" creationId="{41DC6CA2-64D7-4D78-9578-2B7BA25DF22E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7" creationId="{93677721-7C2C-43C0-90F6-61427BAEF351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8" creationId="{20DB5F16-3DED-441A-A0C9-196BBA9EE8E7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09" creationId="{A7F4534B-7991-4E3E-8AF9-9AF93FC05E38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10" creationId="{F4028E69-86D9-4619-A140-84AAD8F05D9C}"/>
          </ac:spMkLst>
        </pc:spChg>
        <pc:spChg chg="del">
          <ac:chgData name="Alex Stanier" userId="1690d93c-495e-4050-bf30-5e81fcd86ce6" providerId="ADAL" clId="{FD0A795F-1F85-4673-9DC0-33E48FBCBFC8}" dt="2021-06-11T16:07:55.204" v="5" actId="478"/>
          <ac:spMkLst>
            <pc:docMk/>
            <pc:sldMk cId="2164766153" sldId="2670"/>
            <ac:spMk id="111" creationId="{F7E11C57-BFB6-4800-AEAC-CE342C3470E4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2" creationId="{8ECDF413-6E61-4CED-BE0F-C7392DEFBF7C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3" creationId="{FE489FB5-00C4-4888-8E07-E4892DE55A2F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4" creationId="{DFFCEA6D-1F71-4DBD-A120-5331235A9148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5" creationId="{60C86C81-0076-40AD-A59C-85A1D058D65B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6" creationId="{F6C4673D-02DF-40DF-B858-4CC69660D220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7" creationId="{E69B4DB1-7B7F-42C9-9D0A-E7CCF3A6F1BA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8" creationId="{86345027-65A4-439B-9C3F-9FE5A84D4137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19" creationId="{1A6A4001-6B4B-49A3-A8A6-458203A43646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0" creationId="{08B856F7-C2F9-4F27-B54E-6ACEB4BB6ACE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1" creationId="{4780633C-8E87-4578-9163-F2506A4C8E5A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2" creationId="{51F79FF7-FCAA-495E-AF7F-61154DD80A31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3" creationId="{99F4950C-9DCE-4DBE-9EE6-736A7E0CC71F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4" creationId="{53AABBBD-B1D5-4389-8E08-0313E7CE376F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5" creationId="{B9E5ECBF-F427-47A2-9890-3A18CE64F157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6" creationId="{2178F149-CA85-4C01-A4CB-1156E4E2685F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7" creationId="{8AEB2395-03E6-4CC5-8C1D-FF409CAA9458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8" creationId="{373EEFE3-73C6-445B-8442-30D90F505977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29" creationId="{66F4B2EF-B36A-43C5-8F7F-401FD2E505B7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0" creationId="{3D000ED1-B78F-4952-88FB-2D14D6DA71D4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1" creationId="{5612CAEA-F093-40F3-B741-56A91DA04042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5" creationId="{99674D06-2C40-4B6E-90FB-0079CFC91773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6" creationId="{EE7209F6-6B35-46F5-85B1-4EA73E9DE6C2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7" creationId="{A30298E5-F01D-43EC-B925-2327D9FE96F1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8" creationId="{109B7548-77F2-44CC-A46D-77FC4645DB4D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39" creationId="{20A5EAC1-E6EA-4A25-BFD1-A2268B7EC0B2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0" creationId="{9C6C9726-3CF8-4AD9-959F-709BC7F32BB6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1" creationId="{8470687A-ABF4-4562-BE50-AAF950FB39CB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2" creationId="{E4875EAC-6537-4F1F-A07D-F3FD44F64570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3" creationId="{193AA18F-A5C5-484F-8726-E3B6EA0868FF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4" creationId="{DC6F5276-67B9-4B9C-94B5-C519228AA36E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5" creationId="{3A63FC40-DA68-4C2A-8C04-5AE75CA20F4D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6" creationId="{E4F8CEA3-AB84-42DA-B5F0-4294B3BF0B27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7" creationId="{556D5EBB-5E70-4002-BABF-836914F22C10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8" creationId="{B74F8946-92E2-4463-83DA-4C13C5E006FC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49" creationId="{BB3DC5BE-8994-4D31-9568-E9FA9FD8AE3D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50" creationId="{461A93BF-E747-4845-AFA2-6AEC1E17A29E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51" creationId="{0FF94033-FCC6-4E19-B85B-64A9273C9334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52" creationId="{E1B9D12C-9D88-424F-BBA3-156ADC182CDD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53" creationId="{FC494FAA-FF4D-4258-821E-27481C9FC2F6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54" creationId="{64C18AA8-A993-4479-B3E6-AB691D763853}"/>
          </ac:spMkLst>
        </pc:spChg>
        <pc:spChg chg="mod">
          <ac:chgData name="Alex Stanier" userId="1690d93c-495e-4050-bf30-5e81fcd86ce6" providerId="ADAL" clId="{FD0A795F-1F85-4673-9DC0-33E48FBCBFC8}" dt="2021-06-11T16:08:30.123" v="9" actId="1076"/>
          <ac:spMkLst>
            <pc:docMk/>
            <pc:sldMk cId="2164766153" sldId="2670"/>
            <ac:spMk id="159" creationId="{A4FCFEB7-3F63-43F2-99D6-E9BA36537D22}"/>
          </ac:spMkLst>
        </pc:spChg>
        <pc:picChg chg="mod">
          <ac:chgData name="Alex Stanier" userId="1690d93c-495e-4050-bf30-5e81fcd86ce6" providerId="ADAL" clId="{FD0A795F-1F85-4673-9DC0-33E48FBCBFC8}" dt="2021-06-11T16:08:35.626" v="10" actId="1076"/>
          <ac:picMkLst>
            <pc:docMk/>
            <pc:sldMk cId="2164766153" sldId="2670"/>
            <ac:picMk id="20" creationId="{D23EF5A7-8CF1-47C3-9C41-56FE099CC162}"/>
          </ac:picMkLst>
        </pc:picChg>
      </pc:sldChg>
      <pc:sldChg chg="delSp modSp add mod delAnim">
        <pc:chgData name="Alex Stanier" userId="1690d93c-495e-4050-bf30-5e81fcd86ce6" providerId="ADAL" clId="{FD0A795F-1F85-4673-9DC0-33E48FBCBFC8}" dt="2021-06-11T16:09:39.193" v="18" actId="1076"/>
        <pc:sldMkLst>
          <pc:docMk/>
          <pc:sldMk cId="961295750" sldId="2671"/>
        </pc:sldMkLst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0" creationId="{B2FEE7A0-008C-4275-886C-07F8C0E9E1C6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2" creationId="{8ECDF413-6E61-4CED-BE0F-C7392DEFBF7C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3" creationId="{FE489FB5-00C4-4888-8E07-E4892DE55A2F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4" creationId="{DFFCEA6D-1F71-4DBD-A120-5331235A9148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5" creationId="{60C86C81-0076-40AD-A59C-85A1D058D65B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6" creationId="{F6C4673D-02DF-40DF-B858-4CC69660D220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7" creationId="{E69B4DB1-7B7F-42C9-9D0A-E7CCF3A6F1BA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8" creationId="{86345027-65A4-439B-9C3F-9FE5A84D4137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19" creationId="{1A6A4001-6B4B-49A3-A8A6-458203A43646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20" creationId="{08B856F7-C2F9-4F27-B54E-6ACEB4BB6ACE}"/>
          </ac:spMkLst>
        </pc:spChg>
        <pc:spChg chg="del">
          <ac:chgData name="Alex Stanier" userId="1690d93c-495e-4050-bf30-5e81fcd86ce6" providerId="ADAL" clId="{FD0A795F-1F85-4673-9DC0-33E48FBCBFC8}" dt="2021-06-11T16:09:08.849" v="13" actId="478"/>
          <ac:spMkLst>
            <pc:docMk/>
            <pc:sldMk cId="961295750" sldId="2671"/>
            <ac:spMk id="121" creationId="{4780633C-8E87-4578-9163-F2506A4C8E5A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2" creationId="{51F79FF7-FCAA-495E-AF7F-61154DD80A31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3" creationId="{99F4950C-9DCE-4DBE-9EE6-736A7E0CC71F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4" creationId="{53AABBBD-B1D5-4389-8E08-0313E7CE376F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5" creationId="{B9E5ECBF-F427-47A2-9890-3A18CE64F157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6" creationId="{2178F149-CA85-4C01-A4CB-1156E4E2685F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7" creationId="{8AEB2395-03E6-4CC5-8C1D-FF409CAA9458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8" creationId="{373EEFE3-73C6-445B-8442-30D90F505977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29" creationId="{66F4B2EF-B36A-43C5-8F7F-401FD2E505B7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0" creationId="{3D000ED1-B78F-4952-88FB-2D14D6DA71D4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1" creationId="{5612CAEA-F093-40F3-B741-56A91DA04042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5" creationId="{99674D06-2C40-4B6E-90FB-0079CFC91773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6" creationId="{EE7209F6-6B35-46F5-85B1-4EA73E9DE6C2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7" creationId="{A30298E5-F01D-43EC-B925-2327D9FE96F1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8" creationId="{109B7548-77F2-44CC-A46D-77FC4645DB4D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39" creationId="{20A5EAC1-E6EA-4A25-BFD1-A2268B7EC0B2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0" creationId="{9C6C9726-3CF8-4AD9-959F-709BC7F32BB6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1" creationId="{8470687A-ABF4-4562-BE50-AAF950FB39CB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2" creationId="{E4875EAC-6537-4F1F-A07D-F3FD44F64570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3" creationId="{193AA18F-A5C5-484F-8726-E3B6EA0868FF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4" creationId="{DC6F5276-67B9-4B9C-94B5-C519228AA36E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5" creationId="{3A63FC40-DA68-4C2A-8C04-5AE75CA20F4D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6" creationId="{E4F8CEA3-AB84-42DA-B5F0-4294B3BF0B27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7" creationId="{556D5EBB-5E70-4002-BABF-836914F22C10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8" creationId="{B74F8946-92E2-4463-83DA-4C13C5E006FC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49" creationId="{BB3DC5BE-8994-4D31-9568-E9FA9FD8AE3D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50" creationId="{461A93BF-E747-4845-AFA2-6AEC1E17A29E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51" creationId="{0FF94033-FCC6-4E19-B85B-64A9273C9334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52" creationId="{E1B9D12C-9D88-424F-BBA3-156ADC182CDD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53" creationId="{FC494FAA-FF4D-4258-821E-27481C9FC2F6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54" creationId="{64C18AA8-A993-4479-B3E6-AB691D763853}"/>
          </ac:spMkLst>
        </pc:spChg>
        <pc:spChg chg="mod">
          <ac:chgData name="Alex Stanier" userId="1690d93c-495e-4050-bf30-5e81fcd86ce6" providerId="ADAL" clId="{FD0A795F-1F85-4673-9DC0-33E48FBCBFC8}" dt="2021-06-11T16:09:33.418" v="17" actId="1076"/>
          <ac:spMkLst>
            <pc:docMk/>
            <pc:sldMk cId="961295750" sldId="2671"/>
            <ac:spMk id="159" creationId="{A4FCFEB7-3F63-43F2-99D6-E9BA36537D22}"/>
          </ac:spMkLst>
        </pc:spChg>
        <pc:picChg chg="mod">
          <ac:chgData name="Alex Stanier" userId="1690d93c-495e-4050-bf30-5e81fcd86ce6" providerId="ADAL" clId="{FD0A795F-1F85-4673-9DC0-33E48FBCBFC8}" dt="2021-06-11T16:09:39.193" v="18" actId="1076"/>
          <ac:picMkLst>
            <pc:docMk/>
            <pc:sldMk cId="961295750" sldId="2671"/>
            <ac:picMk id="20" creationId="{D23EF5A7-8CF1-47C3-9C41-56FE099CC162}"/>
          </ac:picMkLst>
        </pc:picChg>
      </pc:sldChg>
      <pc:sldMasterChg chg="del delSldLayout">
        <pc:chgData name="Alex Stanier" userId="1690d93c-495e-4050-bf30-5e81fcd86ce6" providerId="ADAL" clId="{FD0A795F-1F85-4673-9DC0-33E48FBCBFC8}" dt="2021-06-11T16:07:12.828" v="1" actId="47"/>
        <pc:sldMasterMkLst>
          <pc:docMk/>
          <pc:sldMasterMk cId="0" sldId="2147483661"/>
        </pc:sldMasterMkLst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2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3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4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5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6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7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8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69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70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71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72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0" sldId="2147483673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561717538" sldId="2147483687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565664920" sldId="2147483688"/>
          </pc:sldLayoutMkLst>
        </pc:sldLayoutChg>
        <pc:sldLayoutChg chg="del">
          <pc:chgData name="Alex Stanier" userId="1690d93c-495e-4050-bf30-5e81fcd86ce6" providerId="ADAL" clId="{FD0A795F-1F85-4673-9DC0-33E48FBCBFC8}" dt="2021-06-11T16:07:12.828" v="1" actId="47"/>
          <pc:sldLayoutMkLst>
            <pc:docMk/>
            <pc:sldMasterMk cId="0" sldId="2147483661"/>
            <pc:sldLayoutMk cId="78817236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 dirty="0">
                <a:latin typeface="Arial"/>
              </a:rPr>
              <a:t>Click to move the slide</a:t>
            </a: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 dirty="0">
                <a:latin typeface="Times New Roman"/>
              </a:rPr>
              <a:t>&lt;header&gt;</a:t>
            </a:r>
          </a:p>
        </p:txBody>
      </p:sp>
      <p:sp>
        <p:nvSpPr>
          <p:cNvPr id="2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 dirty="0">
                <a:latin typeface="Times New Roman"/>
              </a:rPr>
              <a:t>&lt;date/time&gt;</a:t>
            </a:r>
          </a:p>
        </p:txBody>
      </p:sp>
      <p:sp>
        <p:nvSpPr>
          <p:cNvPr id="2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 dirty="0">
                <a:latin typeface="Times New Roman"/>
              </a:rPr>
              <a:t>&lt;footer&gt;</a:t>
            </a:r>
          </a:p>
        </p:txBody>
      </p:sp>
      <p:sp>
        <p:nvSpPr>
          <p:cNvPr id="2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7CA57B9-606A-447F-981D-F9557B2BA71B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26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7CA57B9-606A-447F-981D-F9557B2BA71B}" type="slidenum">
              <a:rPr lang="en-GB" sz="1400" b="0" strike="noStrike" spc="-1" smtClean="0">
                <a:latin typeface="Times New Roman"/>
              </a:rPr>
              <a:t>1</a:t>
            </a:fld>
            <a:endParaRPr lang="en-GB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568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/>
          <p:nvPr/>
        </p:nvPicPr>
        <p:blipFill>
          <a:blip r:embed="rId14"/>
          <a:stretch/>
        </p:blipFill>
        <p:spPr>
          <a:xfrm>
            <a:off x="7524360" y="4409280"/>
            <a:ext cx="4669560" cy="24451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914377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/>
          <p:cNvPicPr/>
          <p:nvPr/>
        </p:nvPicPr>
        <p:blipFill>
          <a:blip r:embed="rId14"/>
          <a:stretch/>
        </p:blipFill>
        <p:spPr>
          <a:xfrm>
            <a:off x="160920" y="6351120"/>
            <a:ext cx="975600" cy="373680"/>
          </a:xfrm>
          <a:prstGeom prst="rect">
            <a:avLst/>
          </a:prstGeom>
          <a:ln>
            <a:noFill/>
          </a:ln>
        </p:spPr>
      </p:pic>
      <p:pic>
        <p:nvPicPr>
          <p:cNvPr id="80" name="Picture 9"/>
          <p:cNvPicPr/>
          <p:nvPr/>
        </p:nvPicPr>
        <p:blipFill>
          <a:blip r:embed="rId15"/>
          <a:stretch/>
        </p:blipFill>
        <p:spPr>
          <a:xfrm>
            <a:off x="10168200" y="5813280"/>
            <a:ext cx="2032920" cy="106416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914377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766160" y="829080"/>
            <a:ext cx="8659080" cy="62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Aft>
                <a:spcPts val="799"/>
              </a:spcAft>
            </a:pPr>
            <a:r>
              <a:rPr lang="en-GB" sz="4000" spc="596" dirty="0">
                <a:solidFill>
                  <a:srgbClr val="808080"/>
                </a:solidFill>
                <a:latin typeface="Arial"/>
                <a:ea typeface="DejaVu Sans"/>
              </a:rPr>
              <a:t>WELCOME TO</a:t>
            </a:r>
            <a:endParaRPr lang="en-GB" sz="4000" spc="-1" dirty="0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0" y="4370040"/>
            <a:ext cx="12191400" cy="158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Aft>
                <a:spcPts val="799"/>
              </a:spcAft>
            </a:pPr>
            <a:r>
              <a:rPr lang="en-GB" sz="6000" b="1" spc="-1" dirty="0">
                <a:solidFill>
                  <a:srgbClr val="000000"/>
                </a:solidFill>
                <a:latin typeface="Arial"/>
                <a:ea typeface="DejaVu Sans"/>
              </a:rPr>
              <a:t>HAMMERSMITH</a:t>
            </a:r>
            <a:endParaRPr lang="en-GB" sz="6000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99"/>
              </a:spcAft>
            </a:pPr>
            <a:endParaRPr lang="en-GB" sz="2600" spc="-1" dirty="0">
              <a:latin typeface="Arial"/>
            </a:endParaRPr>
          </a:p>
        </p:txBody>
      </p:sp>
      <p:pic>
        <p:nvPicPr>
          <p:cNvPr id="287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4565520" y="1955520"/>
            <a:ext cx="3060000" cy="208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6D54E56-E0EE-4FF9-950B-31BC3D7DF2EB}"/>
              </a:ext>
            </a:extLst>
          </p:cNvPr>
          <p:cNvSpPr txBox="1"/>
          <p:nvPr/>
        </p:nvSpPr>
        <p:spPr>
          <a:xfrm>
            <a:off x="575684" y="493214"/>
            <a:ext cx="10959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200"/>
              </a:spcAft>
            </a:pPr>
            <a:r>
              <a:rPr lang="en-GB" sz="5400" b="1" spc="-1" dirty="0">
                <a:solidFill>
                  <a:srgbClr val="C00000"/>
                </a:solidFill>
                <a:latin typeface="Arial"/>
                <a:ea typeface="DejaVu Sans"/>
              </a:rPr>
              <a:t>Recognition</a:t>
            </a:r>
            <a:endParaRPr lang="en-GB" sz="5400" spc="-1" dirty="0">
              <a:solidFill>
                <a:srgbClr val="C00000"/>
              </a:solidFill>
              <a:latin typeface="Arial"/>
              <a:ea typeface="DejaVu San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671E5EFB-E172-4637-BB79-30714B567E7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542342" y="295864"/>
            <a:ext cx="992520" cy="1120680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9CD45E-841D-498D-8ABE-6B529AA9ED1B}"/>
              </a:ext>
            </a:extLst>
          </p:cNvPr>
          <p:cNvGrpSpPr/>
          <p:nvPr/>
        </p:nvGrpSpPr>
        <p:grpSpPr>
          <a:xfrm>
            <a:off x="3713257" y="5555226"/>
            <a:ext cx="4539887" cy="226142"/>
            <a:chOff x="3713257" y="5555226"/>
            <a:chExt cx="4539887" cy="2261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4BD8D7-ECEE-401F-99F2-A95F2C7A7EA8}"/>
                </a:ext>
              </a:extLst>
            </p:cNvPr>
            <p:cNvSpPr/>
            <p:nvPr/>
          </p:nvSpPr>
          <p:spPr>
            <a:xfrm>
              <a:off x="3713257" y="5555226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0D5C5B-546D-45D6-8F5A-E1C71D5B5EBF}"/>
                </a:ext>
              </a:extLst>
            </p:cNvPr>
            <p:cNvSpPr/>
            <p:nvPr/>
          </p:nvSpPr>
          <p:spPr>
            <a:xfrm>
              <a:off x="4927556" y="5555226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562228-3EB1-49BD-839E-C8D38A66CDC5}"/>
                </a:ext>
              </a:extLst>
            </p:cNvPr>
            <p:cNvSpPr/>
            <p:nvPr/>
          </p:nvSpPr>
          <p:spPr>
            <a:xfrm>
              <a:off x="6141314" y="5555226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592261-873F-47FE-982F-3114A9F16806}"/>
                </a:ext>
              </a:extLst>
            </p:cNvPr>
            <p:cNvSpPr/>
            <p:nvPr/>
          </p:nvSpPr>
          <p:spPr>
            <a:xfrm>
              <a:off x="7355072" y="5555226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7E2231-3977-4084-A1D5-EFD34E1910E4}"/>
              </a:ext>
            </a:extLst>
          </p:cNvPr>
          <p:cNvGrpSpPr/>
          <p:nvPr/>
        </p:nvGrpSpPr>
        <p:grpSpPr>
          <a:xfrm>
            <a:off x="3713257" y="5306962"/>
            <a:ext cx="4539887" cy="226142"/>
            <a:chOff x="3713257" y="5306962"/>
            <a:chExt cx="4539887" cy="2261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241C13-AC36-4E64-BF42-4AB346D86E0D}"/>
                </a:ext>
              </a:extLst>
            </p:cNvPr>
            <p:cNvSpPr/>
            <p:nvPr/>
          </p:nvSpPr>
          <p:spPr>
            <a:xfrm>
              <a:off x="3713257" y="5306962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EE13A6-55D1-4342-B85D-737A0CB9B72E}"/>
                </a:ext>
              </a:extLst>
            </p:cNvPr>
            <p:cNvSpPr/>
            <p:nvPr/>
          </p:nvSpPr>
          <p:spPr>
            <a:xfrm>
              <a:off x="4927556" y="5306962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177F9C-561C-4D55-8D77-AD1876355FB6}"/>
                </a:ext>
              </a:extLst>
            </p:cNvPr>
            <p:cNvSpPr/>
            <p:nvPr/>
          </p:nvSpPr>
          <p:spPr>
            <a:xfrm>
              <a:off x="6141314" y="5306962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D80963-EE33-464D-9A50-B028CF8F1939}"/>
                </a:ext>
              </a:extLst>
            </p:cNvPr>
            <p:cNvSpPr/>
            <p:nvPr/>
          </p:nvSpPr>
          <p:spPr>
            <a:xfrm>
              <a:off x="7355072" y="5306962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F1F07C-B403-4791-B930-B3E597D3F456}"/>
              </a:ext>
            </a:extLst>
          </p:cNvPr>
          <p:cNvGrpSpPr/>
          <p:nvPr/>
        </p:nvGrpSpPr>
        <p:grpSpPr>
          <a:xfrm>
            <a:off x="3713257" y="5102942"/>
            <a:ext cx="4539887" cy="226142"/>
            <a:chOff x="3713257" y="5102942"/>
            <a:chExt cx="4539887" cy="2261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3C557B-5DF4-44FE-9FEA-2EF080B3EB8D}"/>
                </a:ext>
              </a:extLst>
            </p:cNvPr>
            <p:cNvSpPr/>
            <p:nvPr/>
          </p:nvSpPr>
          <p:spPr>
            <a:xfrm>
              <a:off x="3713257" y="5102942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D03202-C6C8-4E08-B9B3-17C0EF1805EB}"/>
                </a:ext>
              </a:extLst>
            </p:cNvPr>
            <p:cNvSpPr/>
            <p:nvPr/>
          </p:nvSpPr>
          <p:spPr>
            <a:xfrm>
              <a:off x="4927556" y="5102942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B8B035-C833-4693-8E2F-48E222541A20}"/>
                </a:ext>
              </a:extLst>
            </p:cNvPr>
            <p:cNvSpPr/>
            <p:nvPr/>
          </p:nvSpPr>
          <p:spPr>
            <a:xfrm>
              <a:off x="6141314" y="5102942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C020F4-0AA4-4B10-AD38-D6A63FAD16B1}"/>
                </a:ext>
              </a:extLst>
            </p:cNvPr>
            <p:cNvSpPr/>
            <p:nvPr/>
          </p:nvSpPr>
          <p:spPr>
            <a:xfrm>
              <a:off x="7355072" y="5102942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9354C2-7D67-41C0-A55B-6D8529FF4027}"/>
              </a:ext>
            </a:extLst>
          </p:cNvPr>
          <p:cNvGrpSpPr/>
          <p:nvPr/>
        </p:nvGrpSpPr>
        <p:grpSpPr>
          <a:xfrm>
            <a:off x="3713257" y="4898922"/>
            <a:ext cx="4539887" cy="226142"/>
            <a:chOff x="3713257" y="4898922"/>
            <a:chExt cx="4539887" cy="2261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6649F7-8124-4C67-ADAF-8E5F0FF4A717}"/>
                </a:ext>
              </a:extLst>
            </p:cNvPr>
            <p:cNvSpPr/>
            <p:nvPr/>
          </p:nvSpPr>
          <p:spPr>
            <a:xfrm>
              <a:off x="3713257" y="4898922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A7C7E9-8EA8-417D-8828-D383E2A961A1}"/>
                </a:ext>
              </a:extLst>
            </p:cNvPr>
            <p:cNvSpPr/>
            <p:nvPr/>
          </p:nvSpPr>
          <p:spPr>
            <a:xfrm>
              <a:off x="4927556" y="4898922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D862D7-1FEB-4BD0-8DB3-D1891BC0E3C2}"/>
                </a:ext>
              </a:extLst>
            </p:cNvPr>
            <p:cNvSpPr/>
            <p:nvPr/>
          </p:nvSpPr>
          <p:spPr>
            <a:xfrm>
              <a:off x="6140773" y="4898922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CC3EC7-A88F-4B94-9692-D4D2B1DBF6CA}"/>
                </a:ext>
              </a:extLst>
            </p:cNvPr>
            <p:cNvSpPr/>
            <p:nvPr/>
          </p:nvSpPr>
          <p:spPr>
            <a:xfrm>
              <a:off x="7355072" y="4898922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E0077F-2EE1-4609-BBE4-611C1C62D268}"/>
              </a:ext>
            </a:extLst>
          </p:cNvPr>
          <p:cNvGrpSpPr/>
          <p:nvPr/>
        </p:nvGrpSpPr>
        <p:grpSpPr>
          <a:xfrm>
            <a:off x="3713257" y="4649215"/>
            <a:ext cx="4539887" cy="226142"/>
            <a:chOff x="3713257" y="4649215"/>
            <a:chExt cx="4539887" cy="2261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BB67B2-546C-49DC-BB83-4B71F59BD5AB}"/>
                </a:ext>
              </a:extLst>
            </p:cNvPr>
            <p:cNvSpPr/>
            <p:nvPr/>
          </p:nvSpPr>
          <p:spPr>
            <a:xfrm>
              <a:off x="3713257" y="4649215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B64188-AB84-43A1-A3C0-CF889DD878DA}"/>
                </a:ext>
              </a:extLst>
            </p:cNvPr>
            <p:cNvSpPr/>
            <p:nvPr/>
          </p:nvSpPr>
          <p:spPr>
            <a:xfrm>
              <a:off x="4927556" y="4649215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2974DF-6469-40E4-9FA1-BACD58AAB64E}"/>
                </a:ext>
              </a:extLst>
            </p:cNvPr>
            <p:cNvSpPr/>
            <p:nvPr/>
          </p:nvSpPr>
          <p:spPr>
            <a:xfrm>
              <a:off x="6140773" y="4649215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886F88-A13F-46B8-A5FB-EC463F4C5565}"/>
                </a:ext>
              </a:extLst>
            </p:cNvPr>
            <p:cNvSpPr/>
            <p:nvPr/>
          </p:nvSpPr>
          <p:spPr>
            <a:xfrm>
              <a:off x="7355072" y="4649215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6A216B4-C68F-4C53-9028-5ECD4A4292F9}"/>
              </a:ext>
            </a:extLst>
          </p:cNvPr>
          <p:cNvGrpSpPr/>
          <p:nvPr/>
        </p:nvGrpSpPr>
        <p:grpSpPr>
          <a:xfrm>
            <a:off x="3713257" y="4402616"/>
            <a:ext cx="4539887" cy="229834"/>
            <a:chOff x="3713257" y="4392342"/>
            <a:chExt cx="4539887" cy="22983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412066-55A4-4514-84E2-9D2394BFD779}"/>
                </a:ext>
              </a:extLst>
            </p:cNvPr>
            <p:cNvSpPr/>
            <p:nvPr/>
          </p:nvSpPr>
          <p:spPr>
            <a:xfrm>
              <a:off x="4927556" y="4396034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68E83B-3724-4187-AD0E-B8F94156B72E}"/>
                </a:ext>
              </a:extLst>
            </p:cNvPr>
            <p:cNvSpPr/>
            <p:nvPr/>
          </p:nvSpPr>
          <p:spPr>
            <a:xfrm>
              <a:off x="7355072" y="4396034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B4A90F-E815-4A6E-B0FF-DF6CE2326159}"/>
                </a:ext>
              </a:extLst>
            </p:cNvPr>
            <p:cNvSpPr/>
            <p:nvPr/>
          </p:nvSpPr>
          <p:spPr>
            <a:xfrm>
              <a:off x="3713257" y="4392342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33C6828-5919-48FE-ACA7-07FF6F54D936}"/>
                </a:ext>
              </a:extLst>
            </p:cNvPr>
            <p:cNvSpPr/>
            <p:nvPr/>
          </p:nvSpPr>
          <p:spPr>
            <a:xfrm>
              <a:off x="6140773" y="4392959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FEEEB0C1-B8AE-4F32-BFC1-6F77162D1FD4}"/>
              </a:ext>
            </a:extLst>
          </p:cNvPr>
          <p:cNvSpPr/>
          <p:nvPr/>
        </p:nvSpPr>
        <p:spPr>
          <a:xfrm>
            <a:off x="7355072" y="2811639"/>
            <a:ext cx="898072" cy="2261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918C4F8-84D0-48B9-8BA8-9940C2FE9309}"/>
              </a:ext>
            </a:extLst>
          </p:cNvPr>
          <p:cNvSpPr/>
          <p:nvPr/>
        </p:nvSpPr>
        <p:spPr>
          <a:xfrm>
            <a:off x="7355072" y="2563375"/>
            <a:ext cx="898072" cy="2261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E72C084-737F-4164-A26F-58D7F3897FC2}"/>
              </a:ext>
            </a:extLst>
          </p:cNvPr>
          <p:cNvSpPr/>
          <p:nvPr/>
        </p:nvSpPr>
        <p:spPr>
          <a:xfrm>
            <a:off x="7355072" y="2318986"/>
            <a:ext cx="898072" cy="2261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8A3D4ED-B9AA-44A6-807C-1F5A30FE17D5}"/>
              </a:ext>
            </a:extLst>
          </p:cNvPr>
          <p:cNvGrpSpPr/>
          <p:nvPr/>
        </p:nvGrpSpPr>
        <p:grpSpPr>
          <a:xfrm>
            <a:off x="3713257" y="4156597"/>
            <a:ext cx="4539887" cy="233962"/>
            <a:chOff x="3713257" y="4156597"/>
            <a:chExt cx="4539887" cy="23396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DE32F6-E5B1-46CF-A5B8-D3EFC1EC32D4}"/>
                </a:ext>
              </a:extLst>
            </p:cNvPr>
            <p:cNvSpPr/>
            <p:nvPr/>
          </p:nvSpPr>
          <p:spPr>
            <a:xfrm>
              <a:off x="6140331" y="4157064"/>
              <a:ext cx="898072" cy="22614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6D06C3-5705-4035-967B-CAB64025BCC3}"/>
                </a:ext>
              </a:extLst>
            </p:cNvPr>
            <p:cNvSpPr/>
            <p:nvPr/>
          </p:nvSpPr>
          <p:spPr>
            <a:xfrm>
              <a:off x="7355072" y="4161289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EF1C5-7FA1-4422-9D02-5113B5B5777B}"/>
                </a:ext>
              </a:extLst>
            </p:cNvPr>
            <p:cNvSpPr/>
            <p:nvPr/>
          </p:nvSpPr>
          <p:spPr>
            <a:xfrm>
              <a:off x="4927556" y="4164417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3EA5CC2-3254-427C-83F9-4B5CE7B4FADE}"/>
                </a:ext>
              </a:extLst>
            </p:cNvPr>
            <p:cNvSpPr/>
            <p:nvPr/>
          </p:nvSpPr>
          <p:spPr>
            <a:xfrm>
              <a:off x="3713257" y="4156597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F7FB30-94D7-4CA4-B852-4829EA71D774}"/>
              </a:ext>
            </a:extLst>
          </p:cNvPr>
          <p:cNvGrpSpPr/>
          <p:nvPr/>
        </p:nvGrpSpPr>
        <p:grpSpPr>
          <a:xfrm>
            <a:off x="3713257" y="3911236"/>
            <a:ext cx="4539887" cy="233513"/>
            <a:chOff x="3713257" y="3911236"/>
            <a:chExt cx="4539887" cy="2335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DA7D682-8962-4D5D-A7C2-EAB2F7548F3E}"/>
                </a:ext>
              </a:extLst>
            </p:cNvPr>
            <p:cNvSpPr/>
            <p:nvPr/>
          </p:nvSpPr>
          <p:spPr>
            <a:xfrm>
              <a:off x="7355072" y="3913025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453D12B-4CE1-4BC9-93D9-B5DE0DF8CBAC}"/>
                </a:ext>
              </a:extLst>
            </p:cNvPr>
            <p:cNvSpPr/>
            <p:nvPr/>
          </p:nvSpPr>
          <p:spPr>
            <a:xfrm>
              <a:off x="4927556" y="3911236"/>
              <a:ext cx="898072" cy="2261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C95CF5B-91E1-4364-BFB3-B862A86A89ED}"/>
                </a:ext>
              </a:extLst>
            </p:cNvPr>
            <p:cNvSpPr/>
            <p:nvPr/>
          </p:nvSpPr>
          <p:spPr>
            <a:xfrm>
              <a:off x="3713257" y="3918607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6D5AE40-0463-4044-AFE0-6824DB932EBE}"/>
              </a:ext>
            </a:extLst>
          </p:cNvPr>
          <p:cNvGrpSpPr/>
          <p:nvPr/>
        </p:nvGrpSpPr>
        <p:grpSpPr>
          <a:xfrm>
            <a:off x="3713257" y="3709005"/>
            <a:ext cx="4539887" cy="231724"/>
            <a:chOff x="3713257" y="3709005"/>
            <a:chExt cx="4539887" cy="23172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15D9F9-62F5-478D-9313-346CA2A520BA}"/>
                </a:ext>
              </a:extLst>
            </p:cNvPr>
            <p:cNvSpPr/>
            <p:nvPr/>
          </p:nvSpPr>
          <p:spPr>
            <a:xfrm>
              <a:off x="7355072" y="3709005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D647F62-B1C2-498D-9855-0AABD6EFBA12}"/>
                </a:ext>
              </a:extLst>
            </p:cNvPr>
            <p:cNvSpPr/>
            <p:nvPr/>
          </p:nvSpPr>
          <p:spPr>
            <a:xfrm>
              <a:off x="3713257" y="3714587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009AF7-30C8-4504-B9AD-07312FCDCA54}"/>
              </a:ext>
            </a:extLst>
          </p:cNvPr>
          <p:cNvGrpSpPr/>
          <p:nvPr/>
        </p:nvGrpSpPr>
        <p:grpSpPr>
          <a:xfrm>
            <a:off x="3713257" y="3504985"/>
            <a:ext cx="4539887" cy="231724"/>
            <a:chOff x="3713257" y="3504985"/>
            <a:chExt cx="4539887" cy="2317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E7BD0F7-89DB-4233-B3F3-6093F50C72BE}"/>
                </a:ext>
              </a:extLst>
            </p:cNvPr>
            <p:cNvSpPr/>
            <p:nvPr/>
          </p:nvSpPr>
          <p:spPr>
            <a:xfrm>
              <a:off x="7355072" y="3504985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19E8ED0-CBB5-440A-95EE-088A954027EF}"/>
                </a:ext>
              </a:extLst>
            </p:cNvPr>
            <p:cNvSpPr/>
            <p:nvPr/>
          </p:nvSpPr>
          <p:spPr>
            <a:xfrm>
              <a:off x="3713257" y="3510567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A277E7-7102-44B7-A706-360E3157219F}"/>
              </a:ext>
            </a:extLst>
          </p:cNvPr>
          <p:cNvGrpSpPr/>
          <p:nvPr/>
        </p:nvGrpSpPr>
        <p:grpSpPr>
          <a:xfrm>
            <a:off x="3713257" y="3256721"/>
            <a:ext cx="4539887" cy="240555"/>
            <a:chOff x="3713257" y="3256721"/>
            <a:chExt cx="4539887" cy="24055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9847DD-3D9F-48A0-885F-FB42BDB7A391}"/>
                </a:ext>
              </a:extLst>
            </p:cNvPr>
            <p:cNvSpPr/>
            <p:nvPr/>
          </p:nvSpPr>
          <p:spPr>
            <a:xfrm>
              <a:off x="7355072" y="3256721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C142918-3375-4A15-9D8E-7ED053B984D9}"/>
                </a:ext>
              </a:extLst>
            </p:cNvPr>
            <p:cNvSpPr/>
            <p:nvPr/>
          </p:nvSpPr>
          <p:spPr>
            <a:xfrm>
              <a:off x="3713257" y="3271134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5F8D72-699D-4B11-8539-A69355F445E1}"/>
              </a:ext>
            </a:extLst>
          </p:cNvPr>
          <p:cNvGrpSpPr/>
          <p:nvPr/>
        </p:nvGrpSpPr>
        <p:grpSpPr>
          <a:xfrm>
            <a:off x="3713257" y="3013814"/>
            <a:ext cx="4539887" cy="236863"/>
            <a:chOff x="3713257" y="3013814"/>
            <a:chExt cx="4539887" cy="2368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A75B65-8E63-4D01-A8D8-3658B0881FC8}"/>
                </a:ext>
              </a:extLst>
            </p:cNvPr>
            <p:cNvSpPr/>
            <p:nvPr/>
          </p:nvSpPr>
          <p:spPr>
            <a:xfrm>
              <a:off x="7355072" y="3013814"/>
              <a:ext cx="898072" cy="2261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57C29AD-FAA4-42A4-97D2-20959685E5AD}"/>
                </a:ext>
              </a:extLst>
            </p:cNvPr>
            <p:cNvSpPr/>
            <p:nvPr/>
          </p:nvSpPr>
          <p:spPr>
            <a:xfrm>
              <a:off x="3713257" y="3024535"/>
              <a:ext cx="898072" cy="2261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B3BE89-1260-40DB-92BC-A4344ADCF9D4}"/>
              </a:ext>
            </a:extLst>
          </p:cNvPr>
          <p:cNvSpPr/>
          <p:nvPr/>
        </p:nvSpPr>
        <p:spPr>
          <a:xfrm>
            <a:off x="3723089" y="5781368"/>
            <a:ext cx="4530055" cy="135193"/>
          </a:xfrm>
          <a:prstGeom prst="rect">
            <a:avLst/>
          </a:prstGeom>
          <a:effectLst>
            <a:outerShdw blurRad="558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4C0C40-4095-4A4F-B9E2-CBBD3308A5CF}"/>
              </a:ext>
            </a:extLst>
          </p:cNvPr>
          <p:cNvGrpSpPr/>
          <p:nvPr/>
        </p:nvGrpSpPr>
        <p:grpSpPr>
          <a:xfrm>
            <a:off x="3637052" y="1649190"/>
            <a:ext cx="4691854" cy="603851"/>
            <a:chOff x="3637052" y="1649190"/>
            <a:chExt cx="4691854" cy="60385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FED1E5F-59C2-49EB-A107-D01A0D9902AC}"/>
                </a:ext>
              </a:extLst>
            </p:cNvPr>
            <p:cNvSpPr txBox="1"/>
            <p:nvPr/>
          </p:nvSpPr>
          <p:spPr>
            <a:xfrm>
              <a:off x="3637052" y="1664413"/>
              <a:ext cx="974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60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1158656-E185-4DA5-ADC9-2BD83BCC4A51}"/>
                </a:ext>
              </a:extLst>
            </p:cNvPr>
            <p:cNvSpPr txBox="1"/>
            <p:nvPr/>
          </p:nvSpPr>
          <p:spPr>
            <a:xfrm>
              <a:off x="4889453" y="1661181"/>
              <a:ext cx="974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40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473809C-0F90-42E2-B935-F0C031D1F4F3}"/>
                </a:ext>
              </a:extLst>
            </p:cNvPr>
            <p:cNvSpPr txBox="1"/>
            <p:nvPr/>
          </p:nvSpPr>
          <p:spPr>
            <a:xfrm>
              <a:off x="6102228" y="1649190"/>
              <a:ext cx="974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35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019775C-CC59-4CE3-AF18-B8C86E46F334}"/>
                </a:ext>
              </a:extLst>
            </p:cNvPr>
            <p:cNvSpPr txBox="1"/>
            <p:nvPr/>
          </p:nvSpPr>
          <p:spPr>
            <a:xfrm>
              <a:off x="7354629" y="1668266"/>
              <a:ext cx="974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75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7FEB3D-91F1-4AAC-9F42-9C86F41A868D}"/>
              </a:ext>
            </a:extLst>
          </p:cNvPr>
          <p:cNvSpPr txBox="1"/>
          <p:nvPr/>
        </p:nvSpPr>
        <p:spPr>
          <a:xfrm>
            <a:off x="9020908" y="2811639"/>
            <a:ext cx="2513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Green House are the leaders!</a:t>
            </a:r>
          </a:p>
        </p:txBody>
      </p:sp>
    </p:spTree>
    <p:extLst>
      <p:ext uri="{BB962C8B-B14F-4D97-AF65-F5344CB8AC3E}">
        <p14:creationId xmlns:p14="http://schemas.microsoft.com/office/powerpoint/2010/main" val="20762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FEE7A0-008C-4275-886C-07F8C0E9E1C6}"/>
              </a:ext>
            </a:extLst>
          </p:cNvPr>
          <p:cNvSpPr/>
          <p:nvPr/>
        </p:nvSpPr>
        <p:spPr>
          <a:xfrm>
            <a:off x="2125684" y="5908037"/>
            <a:ext cx="7980218" cy="54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C365CDA-3DCC-4C4A-9582-A3D556295D10}"/>
              </a:ext>
            </a:extLst>
          </p:cNvPr>
          <p:cNvSpPr/>
          <p:nvPr/>
        </p:nvSpPr>
        <p:spPr>
          <a:xfrm>
            <a:off x="2283579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08BE5D-6E05-4FD9-914B-6ACBC817A667}"/>
              </a:ext>
            </a:extLst>
          </p:cNvPr>
          <p:cNvSpPr/>
          <p:nvPr/>
        </p:nvSpPr>
        <p:spPr>
          <a:xfrm>
            <a:off x="2436981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66AE89A-D129-40E9-9F78-B20300463E65}"/>
              </a:ext>
            </a:extLst>
          </p:cNvPr>
          <p:cNvSpPr/>
          <p:nvPr/>
        </p:nvSpPr>
        <p:spPr>
          <a:xfrm>
            <a:off x="2590383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FA6761-44B8-4AD0-A560-01694ECA7D65}"/>
              </a:ext>
            </a:extLst>
          </p:cNvPr>
          <p:cNvSpPr/>
          <p:nvPr/>
        </p:nvSpPr>
        <p:spPr>
          <a:xfrm>
            <a:off x="2743785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1DC6CA2-64D7-4D78-9578-2B7BA25DF22E}"/>
              </a:ext>
            </a:extLst>
          </p:cNvPr>
          <p:cNvSpPr/>
          <p:nvPr/>
        </p:nvSpPr>
        <p:spPr>
          <a:xfrm>
            <a:off x="2897187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3677721-7C2C-43C0-90F6-61427BAEF351}"/>
              </a:ext>
            </a:extLst>
          </p:cNvPr>
          <p:cNvSpPr/>
          <p:nvPr/>
        </p:nvSpPr>
        <p:spPr>
          <a:xfrm>
            <a:off x="3050589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0DB5F16-3DED-441A-A0C9-196BBA9EE8E7}"/>
              </a:ext>
            </a:extLst>
          </p:cNvPr>
          <p:cNvSpPr/>
          <p:nvPr/>
        </p:nvSpPr>
        <p:spPr>
          <a:xfrm>
            <a:off x="3203991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7F4534B-7991-4E3E-8AF9-9AF93FC05E38}"/>
              </a:ext>
            </a:extLst>
          </p:cNvPr>
          <p:cNvSpPr/>
          <p:nvPr/>
        </p:nvSpPr>
        <p:spPr>
          <a:xfrm>
            <a:off x="3357393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4028E69-86D9-4619-A140-84AAD8F05D9C}"/>
              </a:ext>
            </a:extLst>
          </p:cNvPr>
          <p:cNvSpPr/>
          <p:nvPr/>
        </p:nvSpPr>
        <p:spPr>
          <a:xfrm>
            <a:off x="3510795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7E11C57-BFB6-4800-AEAC-CE342C3470E4}"/>
              </a:ext>
            </a:extLst>
          </p:cNvPr>
          <p:cNvSpPr/>
          <p:nvPr/>
        </p:nvSpPr>
        <p:spPr>
          <a:xfrm>
            <a:off x="3664197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ECDF413-6E61-4CED-BE0F-C7392DEFBF7C}"/>
              </a:ext>
            </a:extLst>
          </p:cNvPr>
          <p:cNvSpPr/>
          <p:nvPr/>
        </p:nvSpPr>
        <p:spPr>
          <a:xfrm>
            <a:off x="3817599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E489FB5-00C4-4888-8E07-E4892DE55A2F}"/>
              </a:ext>
            </a:extLst>
          </p:cNvPr>
          <p:cNvSpPr/>
          <p:nvPr/>
        </p:nvSpPr>
        <p:spPr>
          <a:xfrm>
            <a:off x="3971001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FFCEA6D-1F71-4DBD-A120-5331235A9148}"/>
              </a:ext>
            </a:extLst>
          </p:cNvPr>
          <p:cNvSpPr/>
          <p:nvPr/>
        </p:nvSpPr>
        <p:spPr>
          <a:xfrm>
            <a:off x="4124403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0C86C81-0076-40AD-A59C-85A1D058D65B}"/>
              </a:ext>
            </a:extLst>
          </p:cNvPr>
          <p:cNvSpPr/>
          <p:nvPr/>
        </p:nvSpPr>
        <p:spPr>
          <a:xfrm>
            <a:off x="4277805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C4673D-02DF-40DF-B858-4CC69660D220}"/>
              </a:ext>
            </a:extLst>
          </p:cNvPr>
          <p:cNvSpPr/>
          <p:nvPr/>
        </p:nvSpPr>
        <p:spPr>
          <a:xfrm>
            <a:off x="4431207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69B4DB1-7B7F-42C9-9D0A-E7CCF3A6F1BA}"/>
              </a:ext>
            </a:extLst>
          </p:cNvPr>
          <p:cNvSpPr/>
          <p:nvPr/>
        </p:nvSpPr>
        <p:spPr>
          <a:xfrm>
            <a:off x="4584609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6345027-65A4-439B-9C3F-9FE5A84D4137}"/>
              </a:ext>
            </a:extLst>
          </p:cNvPr>
          <p:cNvSpPr/>
          <p:nvPr/>
        </p:nvSpPr>
        <p:spPr>
          <a:xfrm>
            <a:off x="4738011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6A4001-6B4B-49A3-A8A6-458203A43646}"/>
              </a:ext>
            </a:extLst>
          </p:cNvPr>
          <p:cNvSpPr/>
          <p:nvPr/>
        </p:nvSpPr>
        <p:spPr>
          <a:xfrm>
            <a:off x="4891413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B856F7-C2F9-4F27-B54E-6ACEB4BB6ACE}"/>
              </a:ext>
            </a:extLst>
          </p:cNvPr>
          <p:cNvSpPr/>
          <p:nvPr/>
        </p:nvSpPr>
        <p:spPr>
          <a:xfrm>
            <a:off x="5044815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780633C-8E87-4578-9163-F2506A4C8E5A}"/>
              </a:ext>
            </a:extLst>
          </p:cNvPr>
          <p:cNvSpPr/>
          <p:nvPr/>
        </p:nvSpPr>
        <p:spPr>
          <a:xfrm>
            <a:off x="5198217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1F79FF7-FCAA-495E-AF7F-61154DD80A31}"/>
              </a:ext>
            </a:extLst>
          </p:cNvPr>
          <p:cNvSpPr/>
          <p:nvPr/>
        </p:nvSpPr>
        <p:spPr>
          <a:xfrm>
            <a:off x="5351619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9F4950C-9DCE-4DBE-9EE6-736A7E0CC71F}"/>
              </a:ext>
            </a:extLst>
          </p:cNvPr>
          <p:cNvSpPr/>
          <p:nvPr/>
        </p:nvSpPr>
        <p:spPr>
          <a:xfrm>
            <a:off x="5505021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3AABBBD-B1D5-4389-8E08-0313E7CE376F}"/>
              </a:ext>
            </a:extLst>
          </p:cNvPr>
          <p:cNvSpPr/>
          <p:nvPr/>
        </p:nvSpPr>
        <p:spPr>
          <a:xfrm>
            <a:off x="5658423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9E5ECBF-F427-47A2-9890-3A18CE64F157}"/>
              </a:ext>
            </a:extLst>
          </p:cNvPr>
          <p:cNvSpPr/>
          <p:nvPr/>
        </p:nvSpPr>
        <p:spPr>
          <a:xfrm>
            <a:off x="5811825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78F149-CA85-4C01-A4CB-1156E4E2685F}"/>
              </a:ext>
            </a:extLst>
          </p:cNvPr>
          <p:cNvSpPr/>
          <p:nvPr/>
        </p:nvSpPr>
        <p:spPr>
          <a:xfrm>
            <a:off x="5965227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AEB2395-03E6-4CC5-8C1D-FF409CAA9458}"/>
              </a:ext>
            </a:extLst>
          </p:cNvPr>
          <p:cNvSpPr/>
          <p:nvPr/>
        </p:nvSpPr>
        <p:spPr>
          <a:xfrm>
            <a:off x="6118629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73EEFE3-73C6-445B-8442-30D90F505977}"/>
              </a:ext>
            </a:extLst>
          </p:cNvPr>
          <p:cNvSpPr/>
          <p:nvPr/>
        </p:nvSpPr>
        <p:spPr>
          <a:xfrm>
            <a:off x="6272031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F4B2EF-B36A-43C5-8F7F-401FD2E505B7}"/>
              </a:ext>
            </a:extLst>
          </p:cNvPr>
          <p:cNvSpPr/>
          <p:nvPr/>
        </p:nvSpPr>
        <p:spPr>
          <a:xfrm>
            <a:off x="6425433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D000ED1-B78F-4952-88FB-2D14D6DA71D4}"/>
              </a:ext>
            </a:extLst>
          </p:cNvPr>
          <p:cNvSpPr/>
          <p:nvPr/>
        </p:nvSpPr>
        <p:spPr>
          <a:xfrm>
            <a:off x="6578835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612CAEA-F093-40F3-B741-56A91DA04042}"/>
              </a:ext>
            </a:extLst>
          </p:cNvPr>
          <p:cNvSpPr/>
          <p:nvPr/>
        </p:nvSpPr>
        <p:spPr>
          <a:xfrm>
            <a:off x="6732237" y="60021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674D06-2C40-4B6E-90FB-0079CFC91773}"/>
              </a:ext>
            </a:extLst>
          </p:cNvPr>
          <p:cNvSpPr/>
          <p:nvPr/>
        </p:nvSpPr>
        <p:spPr>
          <a:xfrm>
            <a:off x="8419659" y="6001200"/>
            <a:ext cx="145960" cy="3778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E7209F6-6B35-46F5-85B1-4EA73E9DE6C2}"/>
              </a:ext>
            </a:extLst>
          </p:cNvPr>
          <p:cNvSpPr/>
          <p:nvPr/>
        </p:nvSpPr>
        <p:spPr>
          <a:xfrm>
            <a:off x="8573061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0298E5-F01D-43EC-B925-2327D9FE96F1}"/>
              </a:ext>
            </a:extLst>
          </p:cNvPr>
          <p:cNvSpPr/>
          <p:nvPr/>
        </p:nvSpPr>
        <p:spPr>
          <a:xfrm>
            <a:off x="8726463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9B7548-77F2-44CC-A46D-77FC4645DB4D}"/>
              </a:ext>
            </a:extLst>
          </p:cNvPr>
          <p:cNvSpPr/>
          <p:nvPr/>
        </p:nvSpPr>
        <p:spPr>
          <a:xfrm>
            <a:off x="8879865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A5EAC1-E6EA-4A25-BFD1-A2268B7EC0B2}"/>
              </a:ext>
            </a:extLst>
          </p:cNvPr>
          <p:cNvSpPr/>
          <p:nvPr/>
        </p:nvSpPr>
        <p:spPr>
          <a:xfrm>
            <a:off x="9033267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C6C9726-3CF8-4AD9-959F-709BC7F32BB6}"/>
              </a:ext>
            </a:extLst>
          </p:cNvPr>
          <p:cNvSpPr/>
          <p:nvPr/>
        </p:nvSpPr>
        <p:spPr>
          <a:xfrm>
            <a:off x="9186669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70687A-ABF4-4562-BE50-AAF950FB39CB}"/>
              </a:ext>
            </a:extLst>
          </p:cNvPr>
          <p:cNvSpPr/>
          <p:nvPr/>
        </p:nvSpPr>
        <p:spPr>
          <a:xfrm>
            <a:off x="9340071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4875EAC-6537-4F1F-A07D-F3FD44F64570}"/>
              </a:ext>
            </a:extLst>
          </p:cNvPr>
          <p:cNvSpPr/>
          <p:nvPr/>
        </p:nvSpPr>
        <p:spPr>
          <a:xfrm>
            <a:off x="9493473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93AA18F-A5C5-484F-8726-E3B6EA0868FF}"/>
              </a:ext>
            </a:extLst>
          </p:cNvPr>
          <p:cNvSpPr/>
          <p:nvPr/>
        </p:nvSpPr>
        <p:spPr>
          <a:xfrm>
            <a:off x="9646875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C6F5276-67B9-4B9C-94B5-C519228AA36E}"/>
              </a:ext>
            </a:extLst>
          </p:cNvPr>
          <p:cNvSpPr/>
          <p:nvPr/>
        </p:nvSpPr>
        <p:spPr>
          <a:xfrm>
            <a:off x="9800274" y="60021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A63FC40-DA68-4C2A-8C04-5AE75CA20F4D}"/>
              </a:ext>
            </a:extLst>
          </p:cNvPr>
          <p:cNvSpPr/>
          <p:nvPr/>
        </p:nvSpPr>
        <p:spPr>
          <a:xfrm>
            <a:off x="6885639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4F8CEA3-AB84-42DA-B5F0-4294B3BF0B27}"/>
              </a:ext>
            </a:extLst>
          </p:cNvPr>
          <p:cNvSpPr/>
          <p:nvPr/>
        </p:nvSpPr>
        <p:spPr>
          <a:xfrm>
            <a:off x="7039041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56D5EBB-5E70-4002-BABF-836914F22C10}"/>
              </a:ext>
            </a:extLst>
          </p:cNvPr>
          <p:cNvSpPr/>
          <p:nvPr/>
        </p:nvSpPr>
        <p:spPr>
          <a:xfrm>
            <a:off x="7192443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74F8946-92E2-4463-83DA-4C13C5E006FC}"/>
              </a:ext>
            </a:extLst>
          </p:cNvPr>
          <p:cNvSpPr/>
          <p:nvPr/>
        </p:nvSpPr>
        <p:spPr>
          <a:xfrm>
            <a:off x="7345845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3DC5BE-8994-4D31-9568-E9FA9FD8AE3D}"/>
              </a:ext>
            </a:extLst>
          </p:cNvPr>
          <p:cNvSpPr/>
          <p:nvPr/>
        </p:nvSpPr>
        <p:spPr>
          <a:xfrm>
            <a:off x="7499247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61A93BF-E747-4845-AFA2-6AEC1E17A29E}"/>
              </a:ext>
            </a:extLst>
          </p:cNvPr>
          <p:cNvSpPr/>
          <p:nvPr/>
        </p:nvSpPr>
        <p:spPr>
          <a:xfrm>
            <a:off x="7652649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FF94033-FCC6-4E19-B85B-64A9273C9334}"/>
              </a:ext>
            </a:extLst>
          </p:cNvPr>
          <p:cNvSpPr/>
          <p:nvPr/>
        </p:nvSpPr>
        <p:spPr>
          <a:xfrm>
            <a:off x="7806051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1B9D12C-9D88-424F-BBA3-156ADC182CDD}"/>
              </a:ext>
            </a:extLst>
          </p:cNvPr>
          <p:cNvSpPr/>
          <p:nvPr/>
        </p:nvSpPr>
        <p:spPr>
          <a:xfrm>
            <a:off x="7959453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494FAA-FF4D-4258-821E-27481C9FC2F6}"/>
              </a:ext>
            </a:extLst>
          </p:cNvPr>
          <p:cNvSpPr/>
          <p:nvPr/>
        </p:nvSpPr>
        <p:spPr>
          <a:xfrm>
            <a:off x="8112855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4C18AA8-A993-4479-B3E6-AB691D763853}"/>
              </a:ext>
            </a:extLst>
          </p:cNvPr>
          <p:cNvSpPr/>
          <p:nvPr/>
        </p:nvSpPr>
        <p:spPr>
          <a:xfrm>
            <a:off x="8266257" y="60021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CustomShape 1">
            <a:extLst>
              <a:ext uri="{FF2B5EF4-FFF2-40B4-BE49-F238E27FC236}">
                <a16:creationId xmlns:a16="http://schemas.microsoft.com/office/drawing/2014/main" id="{3C378C2C-864C-47CF-8AD2-DC78B35EB25A}"/>
              </a:ext>
            </a:extLst>
          </p:cNvPr>
          <p:cNvSpPr/>
          <p:nvPr/>
        </p:nvSpPr>
        <p:spPr>
          <a:xfrm>
            <a:off x="511560" y="-1440"/>
            <a:ext cx="11168280" cy="10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Visitor Introductions</a:t>
            </a:r>
            <a:endParaRPr lang="en-GB" sz="4400" spc="-1" dirty="0">
              <a:latin typeface="Arial"/>
            </a:endParaRPr>
          </a:p>
        </p:txBody>
      </p:sp>
      <p:sp>
        <p:nvSpPr>
          <p:cNvPr id="156" name="CustomShape 2">
            <a:extLst>
              <a:ext uri="{FF2B5EF4-FFF2-40B4-BE49-F238E27FC236}">
                <a16:creationId xmlns:a16="http://schemas.microsoft.com/office/drawing/2014/main" id="{E5D4B7E6-F1A4-43AF-8D14-B9733369EFAD}"/>
              </a:ext>
            </a:extLst>
          </p:cNvPr>
          <p:cNvSpPr/>
          <p:nvPr/>
        </p:nvSpPr>
        <p:spPr>
          <a:xfrm>
            <a:off x="7103520" y="1236600"/>
            <a:ext cx="3904560" cy="358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 Your Name   &amp; Company</a:t>
            </a:r>
            <a:endParaRPr lang="en-GB" sz="4400" spc="-1" dirty="0">
              <a:latin typeface="Arial"/>
            </a:endParaRPr>
          </a:p>
          <a:p>
            <a:pPr algn="ctr">
              <a:spcAft>
                <a:spcPts val="799"/>
              </a:spcAft>
            </a:pPr>
            <a:endParaRPr lang="en-GB" sz="4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spcAft>
                <a:spcPts val="799"/>
              </a:spcAft>
            </a:pPr>
            <a:r>
              <a:rPr lang="en-GB" sz="2800" b="1" spc="-1" dirty="0">
                <a:solidFill>
                  <a:srgbClr val="000000"/>
                </a:solidFill>
                <a:latin typeface="Arial"/>
                <a:ea typeface="DejaVu Sans"/>
              </a:rPr>
              <a:t>Describe</a:t>
            </a:r>
            <a:br>
              <a:rPr dirty="0"/>
            </a:br>
            <a:r>
              <a:rPr lang="en-GB" sz="2800" b="1" spc="-1" dirty="0">
                <a:solidFill>
                  <a:srgbClr val="000000"/>
                </a:solidFill>
                <a:latin typeface="Arial"/>
                <a:ea typeface="DejaVu Sans"/>
              </a:rPr>
              <a:t>What You Do</a:t>
            </a:r>
            <a:endParaRPr lang="en-GB" sz="2800" spc="-1" dirty="0">
              <a:latin typeface="Arial"/>
            </a:endParaRPr>
          </a:p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4400" spc="-1" dirty="0"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8936C236-1AA9-4357-8FAE-12071E32A38D}"/>
              </a:ext>
            </a:extLst>
          </p:cNvPr>
          <p:cNvSpPr/>
          <p:nvPr/>
        </p:nvSpPr>
        <p:spPr>
          <a:xfrm>
            <a:off x="2356559" y="4942980"/>
            <a:ext cx="747108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How Can We Help You?</a:t>
            </a:r>
            <a:endParaRPr lang="en-GB" sz="4400" spc="-1" dirty="0">
              <a:latin typeface="Arial"/>
            </a:endParaRPr>
          </a:p>
        </p:txBody>
      </p:sp>
      <p:pic>
        <p:nvPicPr>
          <p:cNvPr id="158" name="Picture 4">
            <a:extLst>
              <a:ext uri="{FF2B5EF4-FFF2-40B4-BE49-F238E27FC236}">
                <a16:creationId xmlns:a16="http://schemas.microsoft.com/office/drawing/2014/main" id="{E66CD509-82E2-4CCF-90BB-C844BC4AA7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25920" y="1438200"/>
            <a:ext cx="5607360" cy="3246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8988" dir="2700000" algn="tl" rotWithShape="0">
              <a:srgbClr val="333333">
                <a:alpha val="32000"/>
              </a:srgbClr>
            </a:outerShdw>
          </a:effectLst>
        </p:spPr>
      </p:pic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D23EF5A7-8CF1-47C3-9C41-56FE099C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051" y="5908037"/>
            <a:ext cx="540262" cy="540262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A4FCFEB7-3F63-43F2-99D6-E9BA36537D22}"/>
              </a:ext>
            </a:extLst>
          </p:cNvPr>
          <p:cNvSpPr/>
          <p:nvPr/>
        </p:nvSpPr>
        <p:spPr>
          <a:xfrm>
            <a:off x="2105891" y="5908037"/>
            <a:ext cx="7980218" cy="540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FEE7A0-008C-4275-886C-07F8C0E9E1C6}"/>
              </a:ext>
            </a:extLst>
          </p:cNvPr>
          <p:cNvSpPr/>
          <p:nvPr/>
        </p:nvSpPr>
        <p:spPr>
          <a:xfrm>
            <a:off x="2859997" y="5896087"/>
            <a:ext cx="6464205" cy="54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ECDF413-6E61-4CED-BE0F-C7392DEFBF7C}"/>
              </a:ext>
            </a:extLst>
          </p:cNvPr>
          <p:cNvSpPr/>
          <p:nvPr/>
        </p:nvSpPr>
        <p:spPr>
          <a:xfrm>
            <a:off x="3035900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E489FB5-00C4-4888-8E07-E4892DE55A2F}"/>
              </a:ext>
            </a:extLst>
          </p:cNvPr>
          <p:cNvSpPr/>
          <p:nvPr/>
        </p:nvSpPr>
        <p:spPr>
          <a:xfrm>
            <a:off x="3189302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FFCEA6D-1F71-4DBD-A120-5331235A9148}"/>
              </a:ext>
            </a:extLst>
          </p:cNvPr>
          <p:cNvSpPr/>
          <p:nvPr/>
        </p:nvSpPr>
        <p:spPr>
          <a:xfrm>
            <a:off x="3342704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0C86C81-0076-40AD-A59C-85A1D058D65B}"/>
              </a:ext>
            </a:extLst>
          </p:cNvPr>
          <p:cNvSpPr/>
          <p:nvPr/>
        </p:nvSpPr>
        <p:spPr>
          <a:xfrm>
            <a:off x="3496106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C4673D-02DF-40DF-B858-4CC69660D220}"/>
              </a:ext>
            </a:extLst>
          </p:cNvPr>
          <p:cNvSpPr/>
          <p:nvPr/>
        </p:nvSpPr>
        <p:spPr>
          <a:xfrm>
            <a:off x="3649508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69B4DB1-7B7F-42C9-9D0A-E7CCF3A6F1BA}"/>
              </a:ext>
            </a:extLst>
          </p:cNvPr>
          <p:cNvSpPr/>
          <p:nvPr/>
        </p:nvSpPr>
        <p:spPr>
          <a:xfrm>
            <a:off x="3802910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6345027-65A4-439B-9C3F-9FE5A84D4137}"/>
              </a:ext>
            </a:extLst>
          </p:cNvPr>
          <p:cNvSpPr/>
          <p:nvPr/>
        </p:nvSpPr>
        <p:spPr>
          <a:xfrm>
            <a:off x="3956312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6A4001-6B4B-49A3-A8A6-458203A43646}"/>
              </a:ext>
            </a:extLst>
          </p:cNvPr>
          <p:cNvSpPr/>
          <p:nvPr/>
        </p:nvSpPr>
        <p:spPr>
          <a:xfrm>
            <a:off x="4109714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B856F7-C2F9-4F27-B54E-6ACEB4BB6ACE}"/>
              </a:ext>
            </a:extLst>
          </p:cNvPr>
          <p:cNvSpPr/>
          <p:nvPr/>
        </p:nvSpPr>
        <p:spPr>
          <a:xfrm>
            <a:off x="4263116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780633C-8E87-4578-9163-F2506A4C8E5A}"/>
              </a:ext>
            </a:extLst>
          </p:cNvPr>
          <p:cNvSpPr/>
          <p:nvPr/>
        </p:nvSpPr>
        <p:spPr>
          <a:xfrm>
            <a:off x="4416518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1F79FF7-FCAA-495E-AF7F-61154DD80A31}"/>
              </a:ext>
            </a:extLst>
          </p:cNvPr>
          <p:cNvSpPr/>
          <p:nvPr/>
        </p:nvSpPr>
        <p:spPr>
          <a:xfrm>
            <a:off x="4569920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9F4950C-9DCE-4DBE-9EE6-736A7E0CC71F}"/>
              </a:ext>
            </a:extLst>
          </p:cNvPr>
          <p:cNvSpPr/>
          <p:nvPr/>
        </p:nvSpPr>
        <p:spPr>
          <a:xfrm>
            <a:off x="4723322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3AABBBD-B1D5-4389-8E08-0313E7CE376F}"/>
              </a:ext>
            </a:extLst>
          </p:cNvPr>
          <p:cNvSpPr/>
          <p:nvPr/>
        </p:nvSpPr>
        <p:spPr>
          <a:xfrm>
            <a:off x="4876724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9E5ECBF-F427-47A2-9890-3A18CE64F157}"/>
              </a:ext>
            </a:extLst>
          </p:cNvPr>
          <p:cNvSpPr/>
          <p:nvPr/>
        </p:nvSpPr>
        <p:spPr>
          <a:xfrm>
            <a:off x="5030126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78F149-CA85-4C01-A4CB-1156E4E2685F}"/>
              </a:ext>
            </a:extLst>
          </p:cNvPr>
          <p:cNvSpPr/>
          <p:nvPr/>
        </p:nvSpPr>
        <p:spPr>
          <a:xfrm>
            <a:off x="5183528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AEB2395-03E6-4CC5-8C1D-FF409CAA9458}"/>
              </a:ext>
            </a:extLst>
          </p:cNvPr>
          <p:cNvSpPr/>
          <p:nvPr/>
        </p:nvSpPr>
        <p:spPr>
          <a:xfrm>
            <a:off x="5336930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73EEFE3-73C6-445B-8442-30D90F505977}"/>
              </a:ext>
            </a:extLst>
          </p:cNvPr>
          <p:cNvSpPr/>
          <p:nvPr/>
        </p:nvSpPr>
        <p:spPr>
          <a:xfrm>
            <a:off x="5490332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F4B2EF-B36A-43C5-8F7F-401FD2E505B7}"/>
              </a:ext>
            </a:extLst>
          </p:cNvPr>
          <p:cNvSpPr/>
          <p:nvPr/>
        </p:nvSpPr>
        <p:spPr>
          <a:xfrm>
            <a:off x="5643734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D000ED1-B78F-4952-88FB-2D14D6DA71D4}"/>
              </a:ext>
            </a:extLst>
          </p:cNvPr>
          <p:cNvSpPr/>
          <p:nvPr/>
        </p:nvSpPr>
        <p:spPr>
          <a:xfrm>
            <a:off x="5797136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612CAEA-F093-40F3-B741-56A91DA04042}"/>
              </a:ext>
            </a:extLst>
          </p:cNvPr>
          <p:cNvSpPr/>
          <p:nvPr/>
        </p:nvSpPr>
        <p:spPr>
          <a:xfrm>
            <a:off x="5950538" y="599021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674D06-2C40-4B6E-90FB-0079CFC91773}"/>
              </a:ext>
            </a:extLst>
          </p:cNvPr>
          <p:cNvSpPr/>
          <p:nvPr/>
        </p:nvSpPr>
        <p:spPr>
          <a:xfrm>
            <a:off x="7637960" y="5989250"/>
            <a:ext cx="145960" cy="3778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E7209F6-6B35-46F5-85B1-4EA73E9DE6C2}"/>
              </a:ext>
            </a:extLst>
          </p:cNvPr>
          <p:cNvSpPr/>
          <p:nvPr/>
        </p:nvSpPr>
        <p:spPr>
          <a:xfrm>
            <a:off x="7791362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0298E5-F01D-43EC-B925-2327D9FE96F1}"/>
              </a:ext>
            </a:extLst>
          </p:cNvPr>
          <p:cNvSpPr/>
          <p:nvPr/>
        </p:nvSpPr>
        <p:spPr>
          <a:xfrm>
            <a:off x="7944764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9B7548-77F2-44CC-A46D-77FC4645DB4D}"/>
              </a:ext>
            </a:extLst>
          </p:cNvPr>
          <p:cNvSpPr/>
          <p:nvPr/>
        </p:nvSpPr>
        <p:spPr>
          <a:xfrm>
            <a:off x="8098166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A5EAC1-E6EA-4A25-BFD1-A2268B7EC0B2}"/>
              </a:ext>
            </a:extLst>
          </p:cNvPr>
          <p:cNvSpPr/>
          <p:nvPr/>
        </p:nvSpPr>
        <p:spPr>
          <a:xfrm>
            <a:off x="8251568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C6C9726-3CF8-4AD9-959F-709BC7F32BB6}"/>
              </a:ext>
            </a:extLst>
          </p:cNvPr>
          <p:cNvSpPr/>
          <p:nvPr/>
        </p:nvSpPr>
        <p:spPr>
          <a:xfrm>
            <a:off x="8404970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70687A-ABF4-4562-BE50-AAF950FB39CB}"/>
              </a:ext>
            </a:extLst>
          </p:cNvPr>
          <p:cNvSpPr/>
          <p:nvPr/>
        </p:nvSpPr>
        <p:spPr>
          <a:xfrm>
            <a:off x="8558372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4875EAC-6537-4F1F-A07D-F3FD44F64570}"/>
              </a:ext>
            </a:extLst>
          </p:cNvPr>
          <p:cNvSpPr/>
          <p:nvPr/>
        </p:nvSpPr>
        <p:spPr>
          <a:xfrm>
            <a:off x="8711774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93AA18F-A5C5-484F-8726-E3B6EA0868FF}"/>
              </a:ext>
            </a:extLst>
          </p:cNvPr>
          <p:cNvSpPr/>
          <p:nvPr/>
        </p:nvSpPr>
        <p:spPr>
          <a:xfrm>
            <a:off x="8865176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C6F5276-67B9-4B9C-94B5-C519228AA36E}"/>
              </a:ext>
            </a:extLst>
          </p:cNvPr>
          <p:cNvSpPr/>
          <p:nvPr/>
        </p:nvSpPr>
        <p:spPr>
          <a:xfrm>
            <a:off x="9018575" y="599021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A63FC40-DA68-4C2A-8C04-5AE75CA20F4D}"/>
              </a:ext>
            </a:extLst>
          </p:cNvPr>
          <p:cNvSpPr/>
          <p:nvPr/>
        </p:nvSpPr>
        <p:spPr>
          <a:xfrm>
            <a:off x="6103940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4F8CEA3-AB84-42DA-B5F0-4294B3BF0B27}"/>
              </a:ext>
            </a:extLst>
          </p:cNvPr>
          <p:cNvSpPr/>
          <p:nvPr/>
        </p:nvSpPr>
        <p:spPr>
          <a:xfrm>
            <a:off x="6257342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56D5EBB-5E70-4002-BABF-836914F22C10}"/>
              </a:ext>
            </a:extLst>
          </p:cNvPr>
          <p:cNvSpPr/>
          <p:nvPr/>
        </p:nvSpPr>
        <p:spPr>
          <a:xfrm>
            <a:off x="6410744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74F8946-92E2-4463-83DA-4C13C5E006FC}"/>
              </a:ext>
            </a:extLst>
          </p:cNvPr>
          <p:cNvSpPr/>
          <p:nvPr/>
        </p:nvSpPr>
        <p:spPr>
          <a:xfrm>
            <a:off x="6564146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3DC5BE-8994-4D31-9568-E9FA9FD8AE3D}"/>
              </a:ext>
            </a:extLst>
          </p:cNvPr>
          <p:cNvSpPr/>
          <p:nvPr/>
        </p:nvSpPr>
        <p:spPr>
          <a:xfrm>
            <a:off x="6717548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61A93BF-E747-4845-AFA2-6AEC1E17A29E}"/>
              </a:ext>
            </a:extLst>
          </p:cNvPr>
          <p:cNvSpPr/>
          <p:nvPr/>
        </p:nvSpPr>
        <p:spPr>
          <a:xfrm>
            <a:off x="6870950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FF94033-FCC6-4E19-B85B-64A9273C9334}"/>
              </a:ext>
            </a:extLst>
          </p:cNvPr>
          <p:cNvSpPr/>
          <p:nvPr/>
        </p:nvSpPr>
        <p:spPr>
          <a:xfrm>
            <a:off x="7024352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1B9D12C-9D88-424F-BBA3-156ADC182CDD}"/>
              </a:ext>
            </a:extLst>
          </p:cNvPr>
          <p:cNvSpPr/>
          <p:nvPr/>
        </p:nvSpPr>
        <p:spPr>
          <a:xfrm>
            <a:off x="7177754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494FAA-FF4D-4258-821E-27481C9FC2F6}"/>
              </a:ext>
            </a:extLst>
          </p:cNvPr>
          <p:cNvSpPr/>
          <p:nvPr/>
        </p:nvSpPr>
        <p:spPr>
          <a:xfrm>
            <a:off x="7331156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4C18AA8-A993-4479-B3E6-AB691D763853}"/>
              </a:ext>
            </a:extLst>
          </p:cNvPr>
          <p:cNvSpPr/>
          <p:nvPr/>
        </p:nvSpPr>
        <p:spPr>
          <a:xfrm>
            <a:off x="7484558" y="599021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CustomShape 1">
            <a:extLst>
              <a:ext uri="{FF2B5EF4-FFF2-40B4-BE49-F238E27FC236}">
                <a16:creationId xmlns:a16="http://schemas.microsoft.com/office/drawing/2014/main" id="{3C378C2C-864C-47CF-8AD2-DC78B35EB25A}"/>
              </a:ext>
            </a:extLst>
          </p:cNvPr>
          <p:cNvSpPr/>
          <p:nvPr/>
        </p:nvSpPr>
        <p:spPr>
          <a:xfrm>
            <a:off x="511560" y="-1440"/>
            <a:ext cx="11168280" cy="10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Visitor Introductions</a:t>
            </a:r>
            <a:endParaRPr lang="en-GB" sz="4400" spc="-1" dirty="0">
              <a:latin typeface="Arial"/>
            </a:endParaRPr>
          </a:p>
        </p:txBody>
      </p:sp>
      <p:sp>
        <p:nvSpPr>
          <p:cNvPr id="156" name="CustomShape 2">
            <a:extLst>
              <a:ext uri="{FF2B5EF4-FFF2-40B4-BE49-F238E27FC236}">
                <a16:creationId xmlns:a16="http://schemas.microsoft.com/office/drawing/2014/main" id="{E5D4B7E6-F1A4-43AF-8D14-B9733369EFAD}"/>
              </a:ext>
            </a:extLst>
          </p:cNvPr>
          <p:cNvSpPr/>
          <p:nvPr/>
        </p:nvSpPr>
        <p:spPr>
          <a:xfrm>
            <a:off x="7103520" y="1236600"/>
            <a:ext cx="3904560" cy="358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 Your Name   &amp; Company</a:t>
            </a:r>
            <a:endParaRPr lang="en-GB" sz="4400" spc="-1" dirty="0">
              <a:latin typeface="Arial"/>
            </a:endParaRPr>
          </a:p>
          <a:p>
            <a:pPr algn="ctr">
              <a:spcAft>
                <a:spcPts val="799"/>
              </a:spcAft>
            </a:pPr>
            <a:endParaRPr lang="en-GB" sz="4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spcAft>
                <a:spcPts val="799"/>
              </a:spcAft>
            </a:pPr>
            <a:r>
              <a:rPr lang="en-GB" sz="2800" b="1" spc="-1" dirty="0">
                <a:solidFill>
                  <a:srgbClr val="000000"/>
                </a:solidFill>
                <a:latin typeface="Arial"/>
                <a:ea typeface="DejaVu Sans"/>
              </a:rPr>
              <a:t>Describe</a:t>
            </a:r>
            <a:br>
              <a:rPr dirty="0"/>
            </a:br>
            <a:r>
              <a:rPr lang="en-GB" sz="2800" b="1" spc="-1" dirty="0">
                <a:solidFill>
                  <a:srgbClr val="000000"/>
                </a:solidFill>
                <a:latin typeface="Arial"/>
                <a:ea typeface="DejaVu Sans"/>
              </a:rPr>
              <a:t>What You Do</a:t>
            </a:r>
            <a:endParaRPr lang="en-GB" sz="2800" spc="-1" dirty="0">
              <a:latin typeface="Arial"/>
            </a:endParaRPr>
          </a:p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4400" spc="-1" dirty="0"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8936C236-1AA9-4357-8FAE-12071E32A38D}"/>
              </a:ext>
            </a:extLst>
          </p:cNvPr>
          <p:cNvSpPr/>
          <p:nvPr/>
        </p:nvSpPr>
        <p:spPr>
          <a:xfrm>
            <a:off x="2356559" y="4942980"/>
            <a:ext cx="747108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How Can We Help You?</a:t>
            </a:r>
            <a:endParaRPr lang="en-GB" sz="4400" spc="-1" dirty="0">
              <a:latin typeface="Arial"/>
            </a:endParaRPr>
          </a:p>
        </p:txBody>
      </p:sp>
      <p:pic>
        <p:nvPicPr>
          <p:cNvPr id="158" name="Picture 4">
            <a:extLst>
              <a:ext uri="{FF2B5EF4-FFF2-40B4-BE49-F238E27FC236}">
                <a16:creationId xmlns:a16="http://schemas.microsoft.com/office/drawing/2014/main" id="{E66CD509-82E2-4CCF-90BB-C844BC4AA7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25920" y="1438200"/>
            <a:ext cx="5607360" cy="3246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8988" dir="2700000" algn="tl" rotWithShape="0">
              <a:srgbClr val="333333">
                <a:alpha val="32000"/>
              </a:srgbClr>
            </a:outerShdw>
          </a:effectLst>
        </p:spPr>
      </p:pic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D23EF5A7-8CF1-47C3-9C41-56FE099C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5141" y="5908037"/>
            <a:ext cx="540262" cy="540262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A4FCFEB7-3F63-43F2-99D6-E9BA36537D22}"/>
              </a:ext>
            </a:extLst>
          </p:cNvPr>
          <p:cNvSpPr/>
          <p:nvPr/>
        </p:nvSpPr>
        <p:spPr>
          <a:xfrm>
            <a:off x="2859996" y="5908037"/>
            <a:ext cx="6464205" cy="540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FEE7A0-008C-4275-886C-07F8C0E9E1C6}"/>
              </a:ext>
            </a:extLst>
          </p:cNvPr>
          <p:cNvSpPr/>
          <p:nvPr/>
        </p:nvSpPr>
        <p:spPr>
          <a:xfrm>
            <a:off x="3609975" y="5875137"/>
            <a:ext cx="4876027" cy="54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1F79FF7-FCAA-495E-AF7F-61154DD80A31}"/>
              </a:ext>
            </a:extLst>
          </p:cNvPr>
          <p:cNvSpPr/>
          <p:nvPr/>
        </p:nvSpPr>
        <p:spPr>
          <a:xfrm>
            <a:off x="3731720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9F4950C-9DCE-4DBE-9EE6-736A7E0CC71F}"/>
              </a:ext>
            </a:extLst>
          </p:cNvPr>
          <p:cNvSpPr/>
          <p:nvPr/>
        </p:nvSpPr>
        <p:spPr>
          <a:xfrm>
            <a:off x="3885122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3AABBBD-B1D5-4389-8E08-0313E7CE376F}"/>
              </a:ext>
            </a:extLst>
          </p:cNvPr>
          <p:cNvSpPr/>
          <p:nvPr/>
        </p:nvSpPr>
        <p:spPr>
          <a:xfrm>
            <a:off x="4038524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9E5ECBF-F427-47A2-9890-3A18CE64F157}"/>
              </a:ext>
            </a:extLst>
          </p:cNvPr>
          <p:cNvSpPr/>
          <p:nvPr/>
        </p:nvSpPr>
        <p:spPr>
          <a:xfrm>
            <a:off x="4191926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78F149-CA85-4C01-A4CB-1156E4E2685F}"/>
              </a:ext>
            </a:extLst>
          </p:cNvPr>
          <p:cNvSpPr/>
          <p:nvPr/>
        </p:nvSpPr>
        <p:spPr>
          <a:xfrm>
            <a:off x="4345328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AEB2395-03E6-4CC5-8C1D-FF409CAA9458}"/>
              </a:ext>
            </a:extLst>
          </p:cNvPr>
          <p:cNvSpPr/>
          <p:nvPr/>
        </p:nvSpPr>
        <p:spPr>
          <a:xfrm>
            <a:off x="4498730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73EEFE3-73C6-445B-8442-30D90F505977}"/>
              </a:ext>
            </a:extLst>
          </p:cNvPr>
          <p:cNvSpPr/>
          <p:nvPr/>
        </p:nvSpPr>
        <p:spPr>
          <a:xfrm>
            <a:off x="4652132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F4B2EF-B36A-43C5-8F7F-401FD2E505B7}"/>
              </a:ext>
            </a:extLst>
          </p:cNvPr>
          <p:cNvSpPr/>
          <p:nvPr/>
        </p:nvSpPr>
        <p:spPr>
          <a:xfrm>
            <a:off x="4805534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D000ED1-B78F-4952-88FB-2D14D6DA71D4}"/>
              </a:ext>
            </a:extLst>
          </p:cNvPr>
          <p:cNvSpPr/>
          <p:nvPr/>
        </p:nvSpPr>
        <p:spPr>
          <a:xfrm>
            <a:off x="4958936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612CAEA-F093-40F3-B741-56A91DA04042}"/>
              </a:ext>
            </a:extLst>
          </p:cNvPr>
          <p:cNvSpPr/>
          <p:nvPr/>
        </p:nvSpPr>
        <p:spPr>
          <a:xfrm>
            <a:off x="5112338" y="5969267"/>
            <a:ext cx="145960" cy="378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674D06-2C40-4B6E-90FB-0079CFC91773}"/>
              </a:ext>
            </a:extLst>
          </p:cNvPr>
          <p:cNvSpPr/>
          <p:nvPr/>
        </p:nvSpPr>
        <p:spPr>
          <a:xfrm>
            <a:off x="6799760" y="5968300"/>
            <a:ext cx="145960" cy="3778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E7209F6-6B35-46F5-85B1-4EA73E9DE6C2}"/>
              </a:ext>
            </a:extLst>
          </p:cNvPr>
          <p:cNvSpPr/>
          <p:nvPr/>
        </p:nvSpPr>
        <p:spPr>
          <a:xfrm>
            <a:off x="6953162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0298E5-F01D-43EC-B925-2327D9FE96F1}"/>
              </a:ext>
            </a:extLst>
          </p:cNvPr>
          <p:cNvSpPr/>
          <p:nvPr/>
        </p:nvSpPr>
        <p:spPr>
          <a:xfrm>
            <a:off x="7106564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9B7548-77F2-44CC-A46D-77FC4645DB4D}"/>
              </a:ext>
            </a:extLst>
          </p:cNvPr>
          <p:cNvSpPr/>
          <p:nvPr/>
        </p:nvSpPr>
        <p:spPr>
          <a:xfrm>
            <a:off x="7259966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A5EAC1-E6EA-4A25-BFD1-A2268B7EC0B2}"/>
              </a:ext>
            </a:extLst>
          </p:cNvPr>
          <p:cNvSpPr/>
          <p:nvPr/>
        </p:nvSpPr>
        <p:spPr>
          <a:xfrm>
            <a:off x="7413368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C6C9726-3CF8-4AD9-959F-709BC7F32BB6}"/>
              </a:ext>
            </a:extLst>
          </p:cNvPr>
          <p:cNvSpPr/>
          <p:nvPr/>
        </p:nvSpPr>
        <p:spPr>
          <a:xfrm>
            <a:off x="7566770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70687A-ABF4-4562-BE50-AAF950FB39CB}"/>
              </a:ext>
            </a:extLst>
          </p:cNvPr>
          <p:cNvSpPr/>
          <p:nvPr/>
        </p:nvSpPr>
        <p:spPr>
          <a:xfrm>
            <a:off x="7720172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4875EAC-6537-4F1F-A07D-F3FD44F64570}"/>
              </a:ext>
            </a:extLst>
          </p:cNvPr>
          <p:cNvSpPr/>
          <p:nvPr/>
        </p:nvSpPr>
        <p:spPr>
          <a:xfrm>
            <a:off x="7873574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93AA18F-A5C5-484F-8726-E3B6EA0868FF}"/>
              </a:ext>
            </a:extLst>
          </p:cNvPr>
          <p:cNvSpPr/>
          <p:nvPr/>
        </p:nvSpPr>
        <p:spPr>
          <a:xfrm>
            <a:off x="8026976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C6F5276-67B9-4B9C-94B5-C519228AA36E}"/>
              </a:ext>
            </a:extLst>
          </p:cNvPr>
          <p:cNvSpPr/>
          <p:nvPr/>
        </p:nvSpPr>
        <p:spPr>
          <a:xfrm>
            <a:off x="8180375" y="5969267"/>
            <a:ext cx="145960" cy="37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A63FC40-DA68-4C2A-8C04-5AE75CA20F4D}"/>
              </a:ext>
            </a:extLst>
          </p:cNvPr>
          <p:cNvSpPr/>
          <p:nvPr/>
        </p:nvSpPr>
        <p:spPr>
          <a:xfrm>
            <a:off x="5265740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4F8CEA3-AB84-42DA-B5F0-4294B3BF0B27}"/>
              </a:ext>
            </a:extLst>
          </p:cNvPr>
          <p:cNvSpPr/>
          <p:nvPr/>
        </p:nvSpPr>
        <p:spPr>
          <a:xfrm>
            <a:off x="5419142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56D5EBB-5E70-4002-BABF-836914F22C10}"/>
              </a:ext>
            </a:extLst>
          </p:cNvPr>
          <p:cNvSpPr/>
          <p:nvPr/>
        </p:nvSpPr>
        <p:spPr>
          <a:xfrm>
            <a:off x="5572544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74F8946-92E2-4463-83DA-4C13C5E006FC}"/>
              </a:ext>
            </a:extLst>
          </p:cNvPr>
          <p:cNvSpPr/>
          <p:nvPr/>
        </p:nvSpPr>
        <p:spPr>
          <a:xfrm>
            <a:off x="5725946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3DC5BE-8994-4D31-9568-E9FA9FD8AE3D}"/>
              </a:ext>
            </a:extLst>
          </p:cNvPr>
          <p:cNvSpPr/>
          <p:nvPr/>
        </p:nvSpPr>
        <p:spPr>
          <a:xfrm>
            <a:off x="5879348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61A93BF-E747-4845-AFA2-6AEC1E17A29E}"/>
              </a:ext>
            </a:extLst>
          </p:cNvPr>
          <p:cNvSpPr/>
          <p:nvPr/>
        </p:nvSpPr>
        <p:spPr>
          <a:xfrm>
            <a:off x="6032750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FF94033-FCC6-4E19-B85B-64A9273C9334}"/>
              </a:ext>
            </a:extLst>
          </p:cNvPr>
          <p:cNvSpPr/>
          <p:nvPr/>
        </p:nvSpPr>
        <p:spPr>
          <a:xfrm>
            <a:off x="6186152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1B9D12C-9D88-424F-BBA3-156ADC182CDD}"/>
              </a:ext>
            </a:extLst>
          </p:cNvPr>
          <p:cNvSpPr/>
          <p:nvPr/>
        </p:nvSpPr>
        <p:spPr>
          <a:xfrm>
            <a:off x="6339554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494FAA-FF4D-4258-821E-27481C9FC2F6}"/>
              </a:ext>
            </a:extLst>
          </p:cNvPr>
          <p:cNvSpPr/>
          <p:nvPr/>
        </p:nvSpPr>
        <p:spPr>
          <a:xfrm>
            <a:off x="6492956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4C18AA8-A993-4479-B3E6-AB691D763853}"/>
              </a:ext>
            </a:extLst>
          </p:cNvPr>
          <p:cNvSpPr/>
          <p:nvPr/>
        </p:nvSpPr>
        <p:spPr>
          <a:xfrm>
            <a:off x="6646358" y="5969267"/>
            <a:ext cx="145960" cy="37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CustomShape 1">
            <a:extLst>
              <a:ext uri="{FF2B5EF4-FFF2-40B4-BE49-F238E27FC236}">
                <a16:creationId xmlns:a16="http://schemas.microsoft.com/office/drawing/2014/main" id="{3C378C2C-864C-47CF-8AD2-DC78B35EB25A}"/>
              </a:ext>
            </a:extLst>
          </p:cNvPr>
          <p:cNvSpPr/>
          <p:nvPr/>
        </p:nvSpPr>
        <p:spPr>
          <a:xfrm>
            <a:off x="511560" y="-1440"/>
            <a:ext cx="11168280" cy="10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Visitor Introductions</a:t>
            </a:r>
            <a:endParaRPr lang="en-GB" sz="4400" spc="-1" dirty="0">
              <a:latin typeface="Arial"/>
            </a:endParaRPr>
          </a:p>
        </p:txBody>
      </p:sp>
      <p:sp>
        <p:nvSpPr>
          <p:cNvPr id="156" name="CustomShape 2">
            <a:extLst>
              <a:ext uri="{FF2B5EF4-FFF2-40B4-BE49-F238E27FC236}">
                <a16:creationId xmlns:a16="http://schemas.microsoft.com/office/drawing/2014/main" id="{E5D4B7E6-F1A4-43AF-8D14-B9733369EFAD}"/>
              </a:ext>
            </a:extLst>
          </p:cNvPr>
          <p:cNvSpPr/>
          <p:nvPr/>
        </p:nvSpPr>
        <p:spPr>
          <a:xfrm>
            <a:off x="7103520" y="1236600"/>
            <a:ext cx="3904560" cy="358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 Your Name   &amp; Company</a:t>
            </a:r>
            <a:endParaRPr lang="en-GB" sz="4400" spc="-1" dirty="0">
              <a:latin typeface="Arial"/>
            </a:endParaRPr>
          </a:p>
          <a:p>
            <a:pPr algn="ctr">
              <a:spcAft>
                <a:spcPts val="799"/>
              </a:spcAft>
            </a:pPr>
            <a:endParaRPr lang="en-GB" sz="4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spcAft>
                <a:spcPts val="799"/>
              </a:spcAft>
            </a:pPr>
            <a:r>
              <a:rPr lang="en-GB" sz="2800" b="1" spc="-1" dirty="0">
                <a:solidFill>
                  <a:srgbClr val="000000"/>
                </a:solidFill>
                <a:latin typeface="Arial"/>
                <a:ea typeface="DejaVu Sans"/>
              </a:rPr>
              <a:t>Describe</a:t>
            </a:r>
            <a:br>
              <a:rPr dirty="0"/>
            </a:br>
            <a:r>
              <a:rPr lang="en-GB" sz="2800" b="1" spc="-1" dirty="0">
                <a:solidFill>
                  <a:srgbClr val="000000"/>
                </a:solidFill>
                <a:latin typeface="Arial"/>
                <a:ea typeface="DejaVu Sans"/>
              </a:rPr>
              <a:t>What You Do</a:t>
            </a:r>
            <a:endParaRPr lang="en-GB" sz="2800" spc="-1" dirty="0">
              <a:latin typeface="Arial"/>
            </a:endParaRPr>
          </a:p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4400" spc="-1" dirty="0">
              <a:latin typeface="Arial"/>
            </a:endParaRPr>
          </a:p>
        </p:txBody>
      </p:sp>
      <p:sp>
        <p:nvSpPr>
          <p:cNvPr id="157" name="CustomShape 3">
            <a:extLst>
              <a:ext uri="{FF2B5EF4-FFF2-40B4-BE49-F238E27FC236}">
                <a16:creationId xmlns:a16="http://schemas.microsoft.com/office/drawing/2014/main" id="{8936C236-1AA9-4357-8FAE-12071E32A38D}"/>
              </a:ext>
            </a:extLst>
          </p:cNvPr>
          <p:cNvSpPr/>
          <p:nvPr/>
        </p:nvSpPr>
        <p:spPr>
          <a:xfrm>
            <a:off x="2356559" y="4942980"/>
            <a:ext cx="747108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Aft>
                <a:spcPts val="799"/>
              </a:spcAft>
            </a:pPr>
            <a:r>
              <a:rPr lang="en-GB" sz="4400" b="1" spc="-1" dirty="0">
                <a:solidFill>
                  <a:srgbClr val="000000"/>
                </a:solidFill>
                <a:latin typeface="Arial"/>
                <a:ea typeface="DejaVu Sans"/>
              </a:rPr>
              <a:t>How Can We Help You?</a:t>
            </a:r>
            <a:endParaRPr lang="en-GB" sz="4400" spc="-1" dirty="0">
              <a:latin typeface="Arial"/>
            </a:endParaRPr>
          </a:p>
        </p:txBody>
      </p:sp>
      <p:pic>
        <p:nvPicPr>
          <p:cNvPr id="158" name="Picture 4">
            <a:extLst>
              <a:ext uri="{FF2B5EF4-FFF2-40B4-BE49-F238E27FC236}">
                <a16:creationId xmlns:a16="http://schemas.microsoft.com/office/drawing/2014/main" id="{E66CD509-82E2-4CCF-90BB-C844BC4AA7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25920" y="1438200"/>
            <a:ext cx="5607360" cy="3246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8988" dir="2700000" algn="tl" rotWithShape="0">
              <a:srgbClr val="333333">
                <a:alpha val="32000"/>
              </a:srgbClr>
            </a:outerShdw>
          </a:effectLst>
        </p:spPr>
      </p:pic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D23EF5A7-8CF1-47C3-9C41-56FE099C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3857" y="5887087"/>
            <a:ext cx="540262" cy="540262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A4FCFEB7-3F63-43F2-99D6-E9BA36537D22}"/>
              </a:ext>
            </a:extLst>
          </p:cNvPr>
          <p:cNvSpPr/>
          <p:nvPr/>
        </p:nvSpPr>
        <p:spPr>
          <a:xfrm>
            <a:off x="3609975" y="5875137"/>
            <a:ext cx="4887867" cy="540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66A"/>
      </a:dk2>
      <a:lt2>
        <a:srgbClr val="F3F3F3"/>
      </a:lt2>
      <a:accent1>
        <a:srgbClr val="C8C8C8"/>
      </a:accent1>
      <a:accent2>
        <a:srgbClr val="CF2030"/>
      </a:accent2>
      <a:accent3>
        <a:srgbClr val="CF2030"/>
      </a:accent3>
      <a:accent4>
        <a:srgbClr val="CF2030"/>
      </a:accent4>
      <a:accent5>
        <a:srgbClr val="CF2030"/>
      </a:accent5>
      <a:accent6>
        <a:srgbClr val="CF2030"/>
      </a:accent6>
      <a:hlink>
        <a:srgbClr val="CF2030"/>
      </a:hlink>
      <a:folHlink>
        <a:srgbClr val="64666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F2030"/>
      </a:dk2>
      <a:lt2>
        <a:srgbClr val="64666A"/>
      </a:lt2>
      <a:accent1>
        <a:srgbClr val="C8C8C8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66A"/>
      </a:dk2>
      <a:lt2>
        <a:srgbClr val="F3F3F3"/>
      </a:lt2>
      <a:accent1>
        <a:srgbClr val="C8C8C8"/>
      </a:accent1>
      <a:accent2>
        <a:srgbClr val="CF2030"/>
      </a:accent2>
      <a:accent3>
        <a:srgbClr val="CF2030"/>
      </a:accent3>
      <a:accent4>
        <a:srgbClr val="CF2030"/>
      </a:accent4>
      <a:accent5>
        <a:srgbClr val="CF2030"/>
      </a:accent5>
      <a:accent6>
        <a:srgbClr val="CF2030"/>
      </a:accent6>
      <a:hlink>
        <a:srgbClr val="CF2030"/>
      </a:hlink>
      <a:folHlink>
        <a:srgbClr val="64666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C53A6384F7546A726FD941759618B" ma:contentTypeVersion="11" ma:contentTypeDescription="Create a new document." ma:contentTypeScope="" ma:versionID="2ebe6b378e923d26f9c8493aec7f1556">
  <xsd:schema xmlns:xsd="http://www.w3.org/2001/XMLSchema" xmlns:xs="http://www.w3.org/2001/XMLSchema" xmlns:p="http://schemas.microsoft.com/office/2006/metadata/properties" xmlns:ns2="d651fcc2-d321-4555-bb5f-03af9d8e2fd7" xmlns:ns3="32359971-5dc3-44f3-86d3-3ab78e3284af" targetNamespace="http://schemas.microsoft.com/office/2006/metadata/properties" ma:root="true" ma:fieldsID="16dee84ba9051a4ca86ac56469b41519" ns2:_="" ns3:_="">
    <xsd:import namespace="d651fcc2-d321-4555-bb5f-03af9d8e2fd7"/>
    <xsd:import namespace="32359971-5dc3-44f3-86d3-3ab78e328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1fcc2-d321-4555-bb5f-03af9d8e2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59971-5dc3-44f3-86d3-3ab78e3284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90581-5224-4DDA-A461-65AD3D0329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EF0055-282C-45C6-A268-04DFF91904F6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32359971-5dc3-44f3-86d3-3ab78e3284af"/>
    <ds:schemaRef ds:uri="http://purl.org/dc/terms/"/>
    <ds:schemaRef ds:uri="http://purl.org/dc/dcmitype/"/>
    <ds:schemaRef ds:uri="d651fcc2-d321-4555-bb5f-03af9d8e2fd7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653AAA-CCDD-4C82-A8FA-9F0052AD7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1fcc2-d321-4555-bb5f-03af9d8e2fd7"/>
    <ds:schemaRef ds:uri="32359971-5dc3-44f3-86d3-3ab78e328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144127</TotalTime>
  <Words>72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Robin Schuckmann</dc:creator>
  <dc:description/>
  <cp:lastModifiedBy>Alex Stanier</cp:lastModifiedBy>
  <cp:revision>366</cp:revision>
  <dcterms:created xsi:type="dcterms:W3CDTF">2020-04-22T15:10:35Z</dcterms:created>
  <dcterms:modified xsi:type="dcterms:W3CDTF">2021-06-11T16:09:46Z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54</vt:i4>
  </property>
  <property fmtid="{D5CDD505-2E9C-101B-9397-08002B2CF9AE}" pid="12" name="ContentTypeId">
    <vt:lpwstr>0x010100871C53A6384F7546A726FD941759618B</vt:lpwstr>
  </property>
</Properties>
</file>